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sldIdLst>
    <p:sldId id="279" r:id="rId3"/>
    <p:sldId id="283" r:id="rId4"/>
    <p:sldId id="310" r:id="rId5"/>
    <p:sldId id="267" r:id="rId6"/>
    <p:sldId id="257" r:id="rId7"/>
    <p:sldId id="285" r:id="rId8"/>
    <p:sldId id="259" r:id="rId9"/>
    <p:sldId id="260" r:id="rId10"/>
    <p:sldId id="286" r:id="rId11"/>
    <p:sldId id="287" r:id="rId12"/>
    <p:sldId id="288" r:id="rId13"/>
    <p:sldId id="299" r:id="rId14"/>
    <p:sldId id="291" r:id="rId15"/>
    <p:sldId id="300" r:id="rId16"/>
    <p:sldId id="294" r:id="rId17"/>
    <p:sldId id="301" r:id="rId18"/>
    <p:sldId id="302" r:id="rId19"/>
    <p:sldId id="269" r:id="rId20"/>
    <p:sldId id="298" r:id="rId21"/>
    <p:sldId id="268" r:id="rId22"/>
    <p:sldId id="293" r:id="rId23"/>
    <p:sldId id="307" r:id="rId24"/>
    <p:sldId id="304" r:id="rId25"/>
    <p:sldId id="305" r:id="rId26"/>
    <p:sldId id="306" r:id="rId27"/>
    <p:sldId id="264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1E2"/>
    <a:srgbClr val="73BCE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1303" autoAdjust="0"/>
    <p:restoredTop sz="94576" autoAdjust="0"/>
  </p:normalViewPr>
  <p:slideViewPr>
    <p:cSldViewPr>
      <p:cViewPr varScale="1">
        <p:scale>
          <a:sx n="55" d="100"/>
          <a:sy n="55" d="100"/>
        </p:scale>
        <p:origin x="-175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81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2508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3C09A5-ED74-4C80-A01D-C093782A5C96}" type="datetimeFigureOut">
              <a:rPr lang="ru-RU" smtClean="0"/>
              <a:pPr/>
              <a:t>05.10.2015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487302-7628-4694-B81D-9E95BCDBEA7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849CB-4F41-4DF4-92CF-20F157E556F3}" type="datetimeFigureOut">
              <a:rPr lang="ru-RU" smtClean="0"/>
              <a:pPr/>
              <a:t>05.10.2015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5E0BC-5C07-4243-8FD0-55B2849E41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849CB-4F41-4DF4-92CF-20F157E556F3}" type="datetimeFigureOut">
              <a:rPr lang="ru-RU" smtClean="0"/>
              <a:pPr/>
              <a:t>05.10.2015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5E0BC-5C07-4243-8FD0-55B2849E41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849CB-4F41-4DF4-92CF-20F157E556F3}" type="datetimeFigureOut">
              <a:rPr lang="ru-RU" smtClean="0"/>
              <a:pPr/>
              <a:t>05.10.2015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5E0BC-5C07-4243-8FD0-55B2849E41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78FFA-84C0-462F-B068-C4BA6AD07A9D}" type="datetimeFigureOut">
              <a:rPr lang="ru-RU" smtClean="0"/>
              <a:pPr/>
              <a:t>05.10.2015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D3DA5-5CF5-499A-987D-CC7D68CB2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78FFA-84C0-462F-B068-C4BA6AD07A9D}" type="datetimeFigureOut">
              <a:rPr lang="ru-RU" smtClean="0"/>
              <a:pPr/>
              <a:t>05.10.2015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D3DA5-5CF5-499A-987D-CC7D68CB2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78FFA-84C0-462F-B068-C4BA6AD07A9D}" type="datetimeFigureOut">
              <a:rPr lang="ru-RU" smtClean="0"/>
              <a:pPr/>
              <a:t>05.10.2015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D3DA5-5CF5-499A-987D-CC7D68CB2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78FFA-84C0-462F-B068-C4BA6AD07A9D}" type="datetimeFigureOut">
              <a:rPr lang="ru-RU" smtClean="0"/>
              <a:pPr/>
              <a:t>05.10.2015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D3DA5-5CF5-499A-987D-CC7D68CB2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78FFA-84C0-462F-B068-C4BA6AD07A9D}" type="datetimeFigureOut">
              <a:rPr lang="ru-RU" smtClean="0"/>
              <a:pPr/>
              <a:t>05.10.2015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D3DA5-5CF5-499A-987D-CC7D68CB2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78FFA-84C0-462F-B068-C4BA6AD07A9D}" type="datetimeFigureOut">
              <a:rPr lang="ru-RU" smtClean="0"/>
              <a:pPr/>
              <a:t>05.10.2015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D3DA5-5CF5-499A-987D-CC7D68CB2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78FFA-84C0-462F-B068-C4BA6AD07A9D}" type="datetimeFigureOut">
              <a:rPr lang="ru-RU" smtClean="0"/>
              <a:pPr/>
              <a:t>05.10.2015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D3DA5-5CF5-499A-987D-CC7D68CB2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78FFA-84C0-462F-B068-C4BA6AD07A9D}" type="datetimeFigureOut">
              <a:rPr lang="ru-RU" smtClean="0"/>
              <a:pPr/>
              <a:t>05.10.2015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D3DA5-5CF5-499A-987D-CC7D68CB2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849CB-4F41-4DF4-92CF-20F157E556F3}" type="datetimeFigureOut">
              <a:rPr lang="ru-RU" smtClean="0"/>
              <a:pPr/>
              <a:t>05.10.2015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5E0BC-5C07-4243-8FD0-55B2849E41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78FFA-84C0-462F-B068-C4BA6AD07A9D}" type="datetimeFigureOut">
              <a:rPr lang="ru-RU" smtClean="0"/>
              <a:pPr/>
              <a:t>05.10.2015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D3DA5-5CF5-499A-987D-CC7D68CB2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78FFA-84C0-462F-B068-C4BA6AD07A9D}" type="datetimeFigureOut">
              <a:rPr lang="ru-RU" smtClean="0"/>
              <a:pPr/>
              <a:t>05.10.2015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D3DA5-5CF5-499A-987D-CC7D68CB2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78FFA-84C0-462F-B068-C4BA6AD07A9D}" type="datetimeFigureOut">
              <a:rPr lang="ru-RU" smtClean="0"/>
              <a:pPr/>
              <a:t>05.10.2015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D3DA5-5CF5-499A-987D-CC7D68CB2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849CB-4F41-4DF4-92CF-20F157E556F3}" type="datetimeFigureOut">
              <a:rPr lang="ru-RU" smtClean="0"/>
              <a:pPr/>
              <a:t>05.10.2015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5E0BC-5C07-4243-8FD0-55B2849E41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849CB-4F41-4DF4-92CF-20F157E556F3}" type="datetimeFigureOut">
              <a:rPr lang="ru-RU" smtClean="0"/>
              <a:pPr/>
              <a:t>05.10.2015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5E0BC-5C07-4243-8FD0-55B2849E41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849CB-4F41-4DF4-92CF-20F157E556F3}" type="datetimeFigureOut">
              <a:rPr lang="ru-RU" smtClean="0"/>
              <a:pPr/>
              <a:t>05.10.2015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5E0BC-5C07-4243-8FD0-55B2849E41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849CB-4F41-4DF4-92CF-20F157E556F3}" type="datetimeFigureOut">
              <a:rPr lang="ru-RU" smtClean="0"/>
              <a:pPr/>
              <a:t>05.10.2015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5E0BC-5C07-4243-8FD0-55B2849E41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849CB-4F41-4DF4-92CF-20F157E556F3}" type="datetimeFigureOut">
              <a:rPr lang="ru-RU" smtClean="0"/>
              <a:pPr/>
              <a:t>05.10.2015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5E0BC-5C07-4243-8FD0-55B2849E41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849CB-4F41-4DF4-92CF-20F157E556F3}" type="datetimeFigureOut">
              <a:rPr lang="ru-RU" smtClean="0"/>
              <a:pPr/>
              <a:t>05.10.2015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5E0BC-5C07-4243-8FD0-55B2849E41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849CB-4F41-4DF4-92CF-20F157E556F3}" type="datetimeFigureOut">
              <a:rPr lang="ru-RU" smtClean="0"/>
              <a:pPr/>
              <a:t>05.10.2015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5E0BC-5C07-4243-8FD0-55B2849E41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849CB-4F41-4DF4-92CF-20F157E556F3}" type="datetimeFigureOut">
              <a:rPr lang="ru-RU" smtClean="0"/>
              <a:pPr/>
              <a:t>05.10.2015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05E0BC-5C07-4243-8FD0-55B2849E41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078FFA-84C0-462F-B068-C4BA6AD07A9D}" type="datetimeFigureOut">
              <a:rPr lang="ru-RU" smtClean="0"/>
              <a:pPr/>
              <a:t>05.10.2015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ED3DA5-5CF5-499A-987D-CC7D68CB2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7" Type="http://schemas.openxmlformats.org/officeDocument/2006/relationships/slide" Target="slide17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1.xml"/><Relationship Id="rId5" Type="http://schemas.openxmlformats.org/officeDocument/2006/relationships/image" Target="../media/image10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slide" Target="slide17.xml"/><Relationship Id="rId3" Type="http://schemas.openxmlformats.org/officeDocument/2006/relationships/image" Target="../media/image12.jpeg"/><Relationship Id="rId7" Type="http://schemas.openxmlformats.org/officeDocument/2006/relationships/image" Target="../media/image16.gif"/><Relationship Id="rId12" Type="http://schemas.openxmlformats.org/officeDocument/2006/relationships/image" Target="../media/image20.jpeg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11" Type="http://schemas.openxmlformats.org/officeDocument/2006/relationships/slide" Target="slide12.xml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gif"/><Relationship Id="rId13" Type="http://schemas.openxmlformats.org/officeDocument/2006/relationships/image" Target="../media/image20.jpeg"/><Relationship Id="rId3" Type="http://schemas.openxmlformats.org/officeDocument/2006/relationships/image" Target="../media/image12.jpeg"/><Relationship Id="rId7" Type="http://schemas.openxmlformats.org/officeDocument/2006/relationships/image" Target="../media/image15.jpeg"/><Relationship Id="rId12" Type="http://schemas.openxmlformats.org/officeDocument/2006/relationships/image" Target="../media/image19.jpeg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4.xml"/><Relationship Id="rId11" Type="http://schemas.openxmlformats.org/officeDocument/2006/relationships/image" Target="../media/image18.jpeg"/><Relationship Id="rId5" Type="http://schemas.openxmlformats.org/officeDocument/2006/relationships/image" Target="../media/image14.jpeg"/><Relationship Id="rId10" Type="http://schemas.openxmlformats.org/officeDocument/2006/relationships/slide" Target="slide12.xml"/><Relationship Id="rId4" Type="http://schemas.openxmlformats.org/officeDocument/2006/relationships/image" Target="../media/image13.jpeg"/><Relationship Id="rId9" Type="http://schemas.openxmlformats.org/officeDocument/2006/relationships/image" Target="../media/image17.jpeg"/><Relationship Id="rId14" Type="http://schemas.openxmlformats.org/officeDocument/2006/relationships/slide" Target="slide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13" Type="http://schemas.openxmlformats.org/officeDocument/2006/relationships/slide" Target="slide17.xml"/><Relationship Id="rId3" Type="http://schemas.openxmlformats.org/officeDocument/2006/relationships/image" Target="../media/image12.jpeg"/><Relationship Id="rId7" Type="http://schemas.openxmlformats.org/officeDocument/2006/relationships/image" Target="../media/image16.gif"/><Relationship Id="rId12" Type="http://schemas.openxmlformats.org/officeDocument/2006/relationships/image" Target="../media/image17.jpeg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11" Type="http://schemas.openxmlformats.org/officeDocument/2006/relationships/slide" Target="slide16.xml"/><Relationship Id="rId5" Type="http://schemas.openxmlformats.org/officeDocument/2006/relationships/image" Target="../media/image14.jpeg"/><Relationship Id="rId10" Type="http://schemas.openxmlformats.org/officeDocument/2006/relationships/image" Target="../media/image20.jpeg"/><Relationship Id="rId4" Type="http://schemas.openxmlformats.org/officeDocument/2006/relationships/image" Target="../media/image13.jpeg"/><Relationship Id="rId9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17.xml"/><Relationship Id="rId4" Type="http://schemas.openxmlformats.org/officeDocument/2006/relationships/slide" Target="slide2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hyperlink" Target="http://robocarpoli-games.grewi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slide" Target="slide21.xml"/><Relationship Id="rId4" Type="http://schemas.openxmlformats.org/officeDocument/2006/relationships/slide" Target="slide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22.jpeg"/><Relationship Id="rId7" Type="http://schemas.openxmlformats.org/officeDocument/2006/relationships/slide" Target="slide26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Danila\Desktop\&#1052;&#1080;&#1085;&#1080;%20&#1091;&#1095;&#1080;&#1090;&#1089;&#1103;%20&#1089;&#1095;&#1080;&#1090;&#1072;&#1090;&#1100;\Pesnya_iz_multfilma_Poli_Robokar_-_Glavnaya_pesnya_(iPlayer.fm).mp3" TargetMode="External"/><Relationship Id="rId6" Type="http://schemas.openxmlformats.org/officeDocument/2006/relationships/hyperlink" Target="http://robocarpoli-games.grewi.ru/" TargetMode="External"/><Relationship Id="rId5" Type="http://schemas.openxmlformats.org/officeDocument/2006/relationships/slide" Target="slide2.xml"/><Relationship Id="rId10" Type="http://schemas.openxmlformats.org/officeDocument/2006/relationships/slide" Target="slide21.xml"/><Relationship Id="rId4" Type="http://schemas.openxmlformats.org/officeDocument/2006/relationships/image" Target="../media/image5.png"/><Relationship Id="rId9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.xml"/><Relationship Id="rId5" Type="http://schemas.openxmlformats.org/officeDocument/2006/relationships/slide" Target="slide26.xml"/><Relationship Id="rId4" Type="http://schemas.openxmlformats.org/officeDocument/2006/relationships/slide" Target="slide2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26.xml"/><Relationship Id="rId3" Type="http://schemas.openxmlformats.org/officeDocument/2006/relationships/image" Target="../media/image2.jpeg"/><Relationship Id="rId7" Type="http://schemas.openxmlformats.org/officeDocument/2006/relationships/slide" Target="slide20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Danila\Desktop\&#1052;&#1080;&#1085;&#1080;%20&#1091;&#1095;&#1080;&#1090;&#1089;&#1103;%20&#1089;&#1095;&#1080;&#1090;&#1072;&#1090;&#1100;\Pesnya_iz_multfilma_Poli_Robokar_-_Glavnaya_pesnya_(iPlayer.fm).mp3" TargetMode="External"/><Relationship Id="rId6" Type="http://schemas.openxmlformats.org/officeDocument/2006/relationships/slide" Target="slide4.xml"/><Relationship Id="rId11" Type="http://schemas.openxmlformats.org/officeDocument/2006/relationships/slide" Target="slide22.xml"/><Relationship Id="rId5" Type="http://schemas.openxmlformats.org/officeDocument/2006/relationships/image" Target="../media/image4.jpeg"/><Relationship Id="rId10" Type="http://schemas.openxmlformats.org/officeDocument/2006/relationships/slide" Target="slide5.xml"/><Relationship Id="rId4" Type="http://schemas.openxmlformats.org/officeDocument/2006/relationships/image" Target="../media/image3.png"/><Relationship Id="rId9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21.xml"/><Relationship Id="rId4" Type="http://schemas.openxmlformats.org/officeDocument/2006/relationships/slide" Target="slide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7.xml"/><Relationship Id="rId5" Type="http://schemas.openxmlformats.org/officeDocument/2006/relationships/slide" Target="slide21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13" Type="http://schemas.openxmlformats.org/officeDocument/2006/relationships/image" Target="../media/image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12" Type="http://schemas.openxmlformats.org/officeDocument/2006/relationships/image" Target="../media/image9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gif"/><Relationship Id="rId11" Type="http://schemas.openxmlformats.org/officeDocument/2006/relationships/image" Target="../media/image2.jpeg"/><Relationship Id="rId5" Type="http://schemas.openxmlformats.org/officeDocument/2006/relationships/image" Target="../media/image15.jpeg"/><Relationship Id="rId15" Type="http://schemas.openxmlformats.org/officeDocument/2006/relationships/slide" Target="slide17.xml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Relationship Id="rId14" Type="http://schemas.openxmlformats.org/officeDocument/2006/relationships/slide" Target="slide2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slide" Target="slide21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.xml"/><Relationship Id="rId5" Type="http://schemas.openxmlformats.org/officeDocument/2006/relationships/slide" Target="slide26.xml"/><Relationship Id="rId4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Запуск игры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Нажмите «показ слайдов»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Нажмите «С начала»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Учимся считать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hlinkClick r:id="rId2" action="ppaction://hlinksldjump"/>
              </a:rPr>
              <a:t>Уровень 1</a:t>
            </a:r>
            <a:endParaRPr lang="ru-RU" dirty="0" smtClean="0"/>
          </a:p>
          <a:p>
            <a:r>
              <a:rPr lang="ru-RU" dirty="0" smtClean="0">
                <a:hlinkClick r:id="rId3" action="ppaction://hlinksldjump"/>
              </a:rPr>
              <a:t>Уровень 2</a:t>
            </a:r>
            <a:endParaRPr lang="ru-RU" dirty="0" smtClean="0"/>
          </a:p>
        </p:txBody>
      </p:sp>
      <p:pic>
        <p:nvPicPr>
          <p:cNvPr id="4" name="Picture 6" descr="http://alt.static.detmir.ru/proxy/cache/600x600/9a/9a6acf198f4838fcd9f535539c39baf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857636"/>
            <a:ext cx="3000364" cy="3000364"/>
          </a:xfrm>
          <a:prstGeom prst="rect">
            <a:avLst/>
          </a:prstGeom>
          <a:noFill/>
        </p:spPr>
      </p:pic>
      <p:pic>
        <p:nvPicPr>
          <p:cNvPr id="5" name="Picture 2" descr="http://playsmart24.ru/products/83181%20%20%20%20%20%2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28" y="3571876"/>
            <a:ext cx="3643314" cy="364331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Мини учится считать</a:t>
            </a:r>
            <a:r>
              <a:rPr lang="en-US" sz="2000" dirty="0" smtClean="0">
                <a:solidFill>
                  <a:schemeClr val="bg1"/>
                </a:solidFill>
              </a:rPr>
              <a:t> v.2.0</a:t>
            </a:r>
            <a:endParaRPr lang="ru-RU" sz="2000" dirty="0" smtClean="0">
              <a:solidFill>
                <a:schemeClr val="bg1"/>
              </a:solidFill>
              <a:hlinkClick r:id="rId6" action="ppaction://hlinksldjump"/>
            </a:endParaRPr>
          </a:p>
        </p:txBody>
      </p:sp>
      <p:sp>
        <p:nvSpPr>
          <p:cNvPr id="9" name="TextBox 8">
            <a:hlinkClick r:id="" action="ppaction://hlinkshowjump?jump=endshow" highlightClick="1"/>
          </p:cNvPr>
          <p:cNvSpPr txBox="1"/>
          <p:nvPr/>
        </p:nvSpPr>
        <p:spPr>
          <a:xfrm>
            <a:off x="8715404" y="0"/>
            <a:ext cx="428596" cy="40011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X</a:t>
            </a:r>
            <a:endParaRPr lang="ru-RU" sz="2000" dirty="0" smtClean="0">
              <a:hlinkClick r:id="rId6" action="ppaction://hlinksldjump"/>
            </a:endParaRPr>
          </a:p>
        </p:txBody>
      </p:sp>
      <p:sp>
        <p:nvSpPr>
          <p:cNvPr id="10" name="TextBox 9">
            <a:hlinkClick r:id="rId7" action="ppaction://hlinksldjump"/>
          </p:cNvPr>
          <p:cNvSpPr txBox="1"/>
          <p:nvPr/>
        </p:nvSpPr>
        <p:spPr>
          <a:xfrm>
            <a:off x="7286612" y="428604"/>
            <a:ext cx="185738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Пауза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4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900"/>
                            </p:stCondLst>
                            <p:childTnLst>
                              <p:par>
                                <p:cTn id="2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900"/>
                            </p:stCondLst>
                            <p:childTnLst>
                              <p:par>
                                <p:cTn id="2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Уровень 2 </a:t>
            </a:r>
            <a:endParaRPr lang="ru-RU" dirty="0"/>
          </a:p>
        </p:txBody>
      </p:sp>
      <p:pic>
        <p:nvPicPr>
          <p:cNvPr id="5" name="Picture 2" descr="http://siteua.org/content/images/280x210/568178.jpg">
            <a:hlinkClick r:id="rId2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 l="26471" t="23529" r="33823" b="17647"/>
          <a:stretch>
            <a:fillRect/>
          </a:stretch>
        </p:blipFill>
        <p:spPr bwMode="auto">
          <a:xfrm>
            <a:off x="3428992" y="2643182"/>
            <a:ext cx="1058959" cy="1176627"/>
          </a:xfrm>
          <a:prstGeom prst="rect">
            <a:avLst/>
          </a:prstGeom>
          <a:noFill/>
        </p:spPr>
      </p:pic>
      <p:pic>
        <p:nvPicPr>
          <p:cNvPr id="6" name="Picture 4" descr="https://im1-tub-ru.yandex.net/i?id=569c0ef5de6042366dea6d07a4561732&amp;n=33&amp;h=190&amp;w=318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2786058"/>
            <a:ext cx="956516" cy="571504"/>
          </a:xfrm>
          <a:prstGeom prst="rect">
            <a:avLst/>
          </a:prstGeom>
          <a:noFill/>
        </p:spPr>
      </p:pic>
      <p:pic>
        <p:nvPicPr>
          <p:cNvPr id="7" name="Picture 6" descr="http://i906.photobucket.com/albums/ac264/Jaycee84_album/e35837cb-a003-4eb2-a04a-a055fa0528c5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0562" y="5072074"/>
            <a:ext cx="841695" cy="500066"/>
          </a:xfrm>
          <a:prstGeom prst="rect">
            <a:avLst/>
          </a:prstGeom>
          <a:noFill/>
        </p:spPr>
      </p:pic>
      <p:pic>
        <p:nvPicPr>
          <p:cNvPr id="8" name="Picture 6" descr="http://i906.photobucket.com/albums/ac264/Jaycee84_album/e35837cb-a003-4eb2-a04a-a055fa0528c5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0562" y="3571876"/>
            <a:ext cx="841695" cy="500066"/>
          </a:xfrm>
          <a:prstGeom prst="rect">
            <a:avLst/>
          </a:prstGeom>
          <a:noFill/>
        </p:spPr>
      </p:pic>
      <p:pic>
        <p:nvPicPr>
          <p:cNvPr id="9" name="Picture 8" descr="http://static5.depositphotos.com/1032360/407/i/950/depositphotos_4075901-3-red-and-1-green-apples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28926" y="4429132"/>
            <a:ext cx="814357" cy="542905"/>
          </a:xfrm>
          <a:prstGeom prst="rect">
            <a:avLst/>
          </a:prstGeom>
          <a:noFill/>
        </p:spPr>
      </p:pic>
      <p:pic>
        <p:nvPicPr>
          <p:cNvPr id="10" name="Picture 10" descr="http://yagoda.ucoz.net/_si/0/11284177.gi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00826" y="3286124"/>
            <a:ext cx="571474" cy="571474"/>
          </a:xfrm>
          <a:prstGeom prst="rect">
            <a:avLst/>
          </a:prstGeom>
          <a:noFill/>
        </p:spPr>
      </p:pic>
      <p:pic>
        <p:nvPicPr>
          <p:cNvPr id="11" name="Picture 12" descr="http://school.xvatit.com:8080/images/b/b5/%D0%A7%D0%9F3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14546" y="5000636"/>
            <a:ext cx="750100" cy="500066"/>
          </a:xfrm>
          <a:prstGeom prst="rect">
            <a:avLst/>
          </a:prstGeom>
          <a:noFill/>
        </p:spPr>
      </p:pic>
      <p:pic>
        <p:nvPicPr>
          <p:cNvPr id="12" name="Picture 14" descr="http://t2.ftcdn.net/jpg/00/62/17/13/400_F_62171304_xObSKDzln6H9zFhhm0PffxS1rRg6QEdD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9" cstate="print"/>
          <a:srcRect l="7500" t="19663" r="8124" b="21348"/>
          <a:stretch>
            <a:fillRect/>
          </a:stretch>
        </p:blipFill>
        <p:spPr bwMode="auto">
          <a:xfrm>
            <a:off x="3929058" y="4143380"/>
            <a:ext cx="1143008" cy="533404"/>
          </a:xfrm>
          <a:prstGeom prst="rect">
            <a:avLst/>
          </a:prstGeom>
          <a:noFill/>
        </p:spPr>
      </p:pic>
      <p:pic>
        <p:nvPicPr>
          <p:cNvPr id="13" name="Picture 16" descr="http://detskiy-sad.com/wp-content/uploads/2011/11/schitaem-yabloki10-150x150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357818" y="4357694"/>
            <a:ext cx="571494" cy="571494"/>
          </a:xfrm>
          <a:prstGeom prst="rect">
            <a:avLst/>
          </a:prstGeom>
          <a:noFill/>
        </p:spPr>
      </p:pic>
      <p:pic>
        <p:nvPicPr>
          <p:cNvPr id="14" name="Picture 18" descr="http://900igr.net/datas/schjot/20-JAbloki.files/0010-010-9.jpg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rot="10800000" flipV="1">
            <a:off x="6072198" y="3929066"/>
            <a:ext cx="1047313" cy="785485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357158" y="1928802"/>
            <a:ext cx="36433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    </a:t>
            </a:r>
            <a:r>
              <a:rPr lang="ru-RU" sz="2400" dirty="0" smtClean="0"/>
              <a:t>Покажи, где 9 яблок</a:t>
            </a:r>
            <a:endParaRPr lang="ru-RU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Мини учится считать</a:t>
            </a:r>
            <a:r>
              <a:rPr lang="en-US" sz="2000" dirty="0" smtClean="0">
                <a:solidFill>
                  <a:schemeClr val="bg1"/>
                </a:solidFill>
              </a:rPr>
              <a:t> v.2.0</a:t>
            </a:r>
            <a:endParaRPr lang="ru-RU" sz="2000" dirty="0" smtClean="0">
              <a:solidFill>
                <a:schemeClr val="bg1"/>
              </a:solidFill>
              <a:hlinkClick r:id="rId2" action="ppaction://hlinksldjump"/>
            </a:endParaRPr>
          </a:p>
        </p:txBody>
      </p:sp>
      <p:sp>
        <p:nvSpPr>
          <p:cNvPr id="18" name="TextBox 17">
            <a:hlinkClick r:id="" action="ppaction://hlinkshowjump?jump=endshow" highlightClick="1"/>
          </p:cNvPr>
          <p:cNvSpPr txBox="1"/>
          <p:nvPr/>
        </p:nvSpPr>
        <p:spPr>
          <a:xfrm>
            <a:off x="8715404" y="0"/>
            <a:ext cx="428596" cy="40011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X</a:t>
            </a:r>
            <a:endParaRPr lang="ru-RU" sz="2000" dirty="0" smtClean="0">
              <a:hlinkClick r:id="rId2" action="ppaction://hlinksldjump"/>
            </a:endParaRPr>
          </a:p>
        </p:txBody>
      </p:sp>
      <p:sp>
        <p:nvSpPr>
          <p:cNvPr id="19" name="TextBox 18">
            <a:hlinkClick r:id="rId13" action="ppaction://hlinksldjump"/>
          </p:cNvPr>
          <p:cNvSpPr txBox="1"/>
          <p:nvPr/>
        </p:nvSpPr>
        <p:spPr>
          <a:xfrm>
            <a:off x="7286612" y="428604"/>
            <a:ext cx="185738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Пауза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Правильно!</a:t>
            </a:r>
            <a:endParaRPr lang="ru-RU" dirty="0"/>
          </a:p>
        </p:txBody>
      </p:sp>
      <p:pic>
        <p:nvPicPr>
          <p:cNvPr id="4" name="Picture 2" descr="http://playsmart24.ru/products/83181%20%20%20%20%20%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1571612"/>
            <a:ext cx="2714612" cy="2714612"/>
          </a:xfrm>
          <a:prstGeom prst="rect">
            <a:avLst/>
          </a:prstGeom>
          <a:noFill/>
        </p:spPr>
      </p:pic>
      <p:sp>
        <p:nvSpPr>
          <p:cNvPr id="5" name="Содержимое 2">
            <a:hlinkClick r:id="" action="ppaction://hlinkshowjump?jump=lastslideviewed"/>
          </p:cNvPr>
          <p:cNvSpPr txBox="1">
            <a:spLocks/>
          </p:cNvSpPr>
          <p:nvPr/>
        </p:nvSpPr>
        <p:spPr>
          <a:xfrm>
            <a:off x="4500562" y="5160969"/>
            <a:ext cx="4643438" cy="1697031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 anchorCtr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dirty="0" smtClean="0"/>
              <a:t>Дальше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Box 7">
            <a:hlinkClick r:id="" action="ppaction://hlinkshowjump?jump=lastslideviewed"/>
          </p:cNvPr>
          <p:cNvSpPr txBox="1"/>
          <p:nvPr/>
        </p:nvSpPr>
        <p:spPr>
          <a:xfrm>
            <a:off x="0" y="5143512"/>
            <a:ext cx="4500562" cy="1714488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ru-RU" sz="3200" dirty="0" smtClean="0"/>
              <a:t>Назад</a:t>
            </a:r>
            <a:endParaRPr lang="ru-RU" sz="3200" dirty="0" smtClean="0">
              <a:hlinkClick r:id="rId3" action="ppaction://hlinksldjump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Мини учится считать</a:t>
            </a:r>
            <a:r>
              <a:rPr lang="en-US" sz="2000" dirty="0" smtClean="0">
                <a:solidFill>
                  <a:schemeClr val="bg1"/>
                </a:solidFill>
              </a:rPr>
              <a:t> v.2.0</a:t>
            </a:r>
            <a:endParaRPr lang="ru-RU" sz="2000" dirty="0" smtClean="0">
              <a:solidFill>
                <a:schemeClr val="bg1"/>
              </a:solidFill>
              <a:hlinkClick r:id="rId3" action="ppaction://hlinksldjump"/>
            </a:endParaRPr>
          </a:p>
        </p:txBody>
      </p:sp>
      <p:sp>
        <p:nvSpPr>
          <p:cNvPr id="10" name="TextBox 9">
            <a:hlinkClick r:id="" action="ppaction://hlinkshowjump?jump=endshow" highlightClick="1"/>
          </p:cNvPr>
          <p:cNvSpPr txBox="1"/>
          <p:nvPr/>
        </p:nvSpPr>
        <p:spPr>
          <a:xfrm>
            <a:off x="8715404" y="0"/>
            <a:ext cx="428596" cy="40011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X</a:t>
            </a:r>
            <a:endParaRPr lang="ru-RU" sz="2000" dirty="0" smtClean="0">
              <a:hlinkClick r:id="rId3" action="ppaction://hlinksldjump"/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7286612" y="428604"/>
            <a:ext cx="185738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Пауза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Уровень 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Где 4 яблока?</a:t>
            </a:r>
            <a:endParaRPr lang="ru-RU" dirty="0"/>
          </a:p>
        </p:txBody>
      </p:sp>
      <p:pic>
        <p:nvPicPr>
          <p:cNvPr id="4" name="Picture 2" descr="http://siteua.org/content/images/280x210/568178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 l="26471" t="23529" r="33823" b="17647"/>
          <a:stretch>
            <a:fillRect/>
          </a:stretch>
        </p:blipFill>
        <p:spPr bwMode="auto">
          <a:xfrm>
            <a:off x="4714876" y="1857364"/>
            <a:ext cx="1058959" cy="1176627"/>
          </a:xfrm>
          <a:prstGeom prst="rect">
            <a:avLst/>
          </a:prstGeom>
          <a:noFill/>
        </p:spPr>
      </p:pic>
      <p:pic>
        <p:nvPicPr>
          <p:cNvPr id="5" name="Picture 4" descr="https://im1-tub-ru.yandex.net/i?id=569c0ef5de6042366dea6d07a4561732&amp;n=33&amp;h=190&amp;w=318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54" y="4357694"/>
            <a:ext cx="956516" cy="571504"/>
          </a:xfrm>
          <a:prstGeom prst="rect">
            <a:avLst/>
          </a:prstGeom>
          <a:noFill/>
        </p:spPr>
      </p:pic>
      <p:pic>
        <p:nvPicPr>
          <p:cNvPr id="6" name="Picture 6" descr="http://i906.photobucket.com/albums/ac264/Jaycee84_album/e35837cb-a003-4eb2-a04a-a055fa0528c5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0430" y="3571876"/>
            <a:ext cx="841695" cy="500066"/>
          </a:xfrm>
          <a:prstGeom prst="rect">
            <a:avLst/>
          </a:prstGeom>
          <a:noFill/>
        </p:spPr>
      </p:pic>
      <p:pic>
        <p:nvPicPr>
          <p:cNvPr id="7" name="Picture 6" descr="http://i906.photobucket.com/albums/ac264/Jaycee84_album/e35837cb-a003-4eb2-a04a-a055fa0528c5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43702" y="4786322"/>
            <a:ext cx="841695" cy="500066"/>
          </a:xfrm>
          <a:prstGeom prst="rect">
            <a:avLst/>
          </a:prstGeom>
          <a:noFill/>
        </p:spPr>
      </p:pic>
      <p:pic>
        <p:nvPicPr>
          <p:cNvPr id="8" name="Picture 8" descr="http://static5.depositphotos.com/1032360/407/i/950/depositphotos_4075901-3-red-and-1-green-apples.jp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14876" y="3786190"/>
            <a:ext cx="814357" cy="542905"/>
          </a:xfrm>
          <a:prstGeom prst="rect">
            <a:avLst/>
          </a:prstGeom>
          <a:noFill/>
        </p:spPr>
      </p:pic>
      <p:pic>
        <p:nvPicPr>
          <p:cNvPr id="9" name="Picture 10" descr="http://yagoda.ucoz.net/_si/0/11284177.gi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785918" y="3643314"/>
            <a:ext cx="571474" cy="571474"/>
          </a:xfrm>
          <a:prstGeom prst="rect">
            <a:avLst/>
          </a:prstGeom>
          <a:noFill/>
        </p:spPr>
      </p:pic>
      <p:pic>
        <p:nvPicPr>
          <p:cNvPr id="10" name="Picture 12" descr="http://school.xvatit.com:8080/images/b/b5/%D0%A7%D0%9F3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00826" y="2928934"/>
            <a:ext cx="750100" cy="500066"/>
          </a:xfrm>
          <a:prstGeom prst="rect">
            <a:avLst/>
          </a:prstGeom>
          <a:noFill/>
        </p:spPr>
      </p:pic>
      <p:pic>
        <p:nvPicPr>
          <p:cNvPr id="11" name="Picture 14" descr="http://t2.ftcdn.net/jpg/00/62/17/13/400_F_62171304_xObSKDzln6H9zFhhm0PffxS1rRg6QEdD.jpg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print"/>
          <a:srcRect l="7500" t="19663" r="8124" b="21348"/>
          <a:stretch>
            <a:fillRect/>
          </a:stretch>
        </p:blipFill>
        <p:spPr bwMode="auto">
          <a:xfrm>
            <a:off x="3214678" y="5500702"/>
            <a:ext cx="1143008" cy="533404"/>
          </a:xfrm>
          <a:prstGeom prst="rect">
            <a:avLst/>
          </a:prstGeom>
          <a:noFill/>
        </p:spPr>
      </p:pic>
      <p:pic>
        <p:nvPicPr>
          <p:cNvPr id="12" name="Picture 16" descr="http://detskiy-sad.com/wp-content/uploads/2011/11/schitaem-yabloki10-150x150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143636" y="3714752"/>
            <a:ext cx="571494" cy="571494"/>
          </a:xfrm>
          <a:prstGeom prst="rect">
            <a:avLst/>
          </a:prstGeom>
          <a:noFill/>
        </p:spPr>
      </p:pic>
      <p:pic>
        <p:nvPicPr>
          <p:cNvPr id="13" name="Picture 18" descr="http://900igr.net/datas/schjot/20-JAbloki.files/0010-010-9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rot="10800000" flipV="1">
            <a:off x="4857752" y="4572008"/>
            <a:ext cx="1047313" cy="785485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Мини учится считать</a:t>
            </a:r>
            <a:r>
              <a:rPr lang="en-US" sz="2000" dirty="0" smtClean="0">
                <a:solidFill>
                  <a:schemeClr val="bg1"/>
                </a:solidFill>
              </a:rPr>
              <a:t> v.2.0</a:t>
            </a:r>
            <a:endParaRPr lang="ru-RU" sz="2000" dirty="0" smtClean="0">
              <a:solidFill>
                <a:schemeClr val="bg1"/>
              </a:solidFill>
              <a:hlinkClick r:id="rId2" action="ppaction://hlinksldjump"/>
            </a:endParaRPr>
          </a:p>
        </p:txBody>
      </p:sp>
      <p:sp>
        <p:nvSpPr>
          <p:cNvPr id="16" name="TextBox 15">
            <a:hlinkClick r:id="" action="ppaction://hlinkshowjump?jump=endshow" highlightClick="1"/>
          </p:cNvPr>
          <p:cNvSpPr txBox="1"/>
          <p:nvPr/>
        </p:nvSpPr>
        <p:spPr>
          <a:xfrm>
            <a:off x="8715404" y="0"/>
            <a:ext cx="428596" cy="40011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X</a:t>
            </a:r>
            <a:endParaRPr lang="ru-RU" sz="2000" dirty="0" smtClean="0">
              <a:hlinkClick r:id="rId2" action="ppaction://hlinksldjump"/>
            </a:endParaRPr>
          </a:p>
        </p:txBody>
      </p:sp>
      <p:sp>
        <p:nvSpPr>
          <p:cNvPr id="17" name="TextBox 16">
            <a:hlinkClick r:id="rId14" action="ppaction://hlinksldjump"/>
          </p:cNvPr>
          <p:cNvSpPr txBox="1"/>
          <p:nvPr/>
        </p:nvSpPr>
        <p:spPr>
          <a:xfrm>
            <a:off x="7286612" y="428604"/>
            <a:ext cx="185738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Пауза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Правильно!</a:t>
            </a:r>
            <a:endParaRPr lang="ru-RU" dirty="0"/>
          </a:p>
        </p:txBody>
      </p:sp>
      <p:pic>
        <p:nvPicPr>
          <p:cNvPr id="4" name="Picture 2" descr="http://playsmart24.ru/products/83181%20%20%20%20%20%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1571612"/>
            <a:ext cx="2714612" cy="2714612"/>
          </a:xfrm>
          <a:prstGeom prst="rect">
            <a:avLst/>
          </a:prstGeom>
          <a:noFill/>
        </p:spPr>
      </p:pic>
      <p:sp>
        <p:nvSpPr>
          <p:cNvPr id="5" name="Содержимое 2">
            <a:hlinkClick r:id="" action="ppaction://hlinkshowjump?jump=nextslide"/>
          </p:cNvPr>
          <p:cNvSpPr txBox="1">
            <a:spLocks/>
          </p:cNvSpPr>
          <p:nvPr/>
        </p:nvSpPr>
        <p:spPr>
          <a:xfrm>
            <a:off x="4500562" y="5160969"/>
            <a:ext cx="4643438" cy="1697031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 anchorCtr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dirty="0" smtClean="0"/>
              <a:t>Дальше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Box 7">
            <a:hlinkClick r:id="" action="ppaction://hlinkshowjump?jump=lastslideviewed"/>
          </p:cNvPr>
          <p:cNvSpPr txBox="1"/>
          <p:nvPr/>
        </p:nvSpPr>
        <p:spPr>
          <a:xfrm>
            <a:off x="0" y="5143512"/>
            <a:ext cx="4500562" cy="1714488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ru-RU" sz="3200" dirty="0" smtClean="0"/>
              <a:t>Назад</a:t>
            </a:r>
            <a:endParaRPr lang="ru-RU" sz="3200" dirty="0" smtClean="0">
              <a:hlinkClick r:id="rId3" action="ppaction://hlinksldjump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Мини учится считать</a:t>
            </a:r>
            <a:r>
              <a:rPr lang="en-US" sz="2000" dirty="0" smtClean="0">
                <a:solidFill>
                  <a:schemeClr val="bg1"/>
                </a:solidFill>
              </a:rPr>
              <a:t> v.2.0</a:t>
            </a:r>
            <a:endParaRPr lang="ru-RU" sz="2000" dirty="0" smtClean="0">
              <a:solidFill>
                <a:schemeClr val="bg1"/>
              </a:solidFill>
              <a:hlinkClick r:id="rId3" action="ppaction://hlinksldjump"/>
            </a:endParaRPr>
          </a:p>
        </p:txBody>
      </p:sp>
      <p:sp>
        <p:nvSpPr>
          <p:cNvPr id="10" name="TextBox 9">
            <a:hlinkClick r:id="" action="ppaction://hlinkshowjump?jump=endshow" highlightClick="1"/>
          </p:cNvPr>
          <p:cNvSpPr txBox="1"/>
          <p:nvPr/>
        </p:nvSpPr>
        <p:spPr>
          <a:xfrm>
            <a:off x="8715404" y="0"/>
            <a:ext cx="428596" cy="40011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X</a:t>
            </a:r>
            <a:endParaRPr lang="ru-RU" sz="2000" dirty="0" smtClean="0">
              <a:hlinkClick r:id="rId3" action="ppaction://hlinksldjump"/>
            </a:endParaRPr>
          </a:p>
        </p:txBody>
      </p:sp>
      <p:sp>
        <p:nvSpPr>
          <p:cNvPr id="11" name="TextBox 10">
            <a:hlinkClick r:id="rId4" action="ppaction://hlinksldjump"/>
          </p:cNvPr>
          <p:cNvSpPr txBox="1"/>
          <p:nvPr/>
        </p:nvSpPr>
        <p:spPr>
          <a:xfrm>
            <a:off x="7286612" y="428604"/>
            <a:ext cx="185738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Пауза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Уровень 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Где </a:t>
            </a:r>
            <a:r>
              <a:rPr lang="en-US" dirty="0" smtClean="0"/>
              <a:t>6</a:t>
            </a:r>
            <a:r>
              <a:rPr lang="ru-RU" dirty="0" smtClean="0"/>
              <a:t> яблок?</a:t>
            </a:r>
            <a:endParaRPr lang="ru-RU" dirty="0"/>
          </a:p>
        </p:txBody>
      </p:sp>
      <p:pic>
        <p:nvPicPr>
          <p:cNvPr id="4" name="Picture 2" descr="http://siteua.org/content/images/280x210/568178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 l="26471" t="23529" r="33823" b="17647"/>
          <a:stretch>
            <a:fillRect/>
          </a:stretch>
        </p:blipFill>
        <p:spPr bwMode="auto">
          <a:xfrm>
            <a:off x="2571736" y="5000636"/>
            <a:ext cx="1058959" cy="1176627"/>
          </a:xfrm>
          <a:prstGeom prst="rect">
            <a:avLst/>
          </a:prstGeom>
          <a:noFill/>
        </p:spPr>
      </p:pic>
      <p:pic>
        <p:nvPicPr>
          <p:cNvPr id="5" name="Picture 4" descr="https://im1-tub-ru.yandex.net/i?id=569c0ef5de6042366dea6d07a4561732&amp;n=33&amp;h=190&amp;w=318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488" y="4572008"/>
            <a:ext cx="956516" cy="571504"/>
          </a:xfrm>
          <a:prstGeom prst="rect">
            <a:avLst/>
          </a:prstGeom>
          <a:noFill/>
        </p:spPr>
      </p:pic>
      <p:pic>
        <p:nvPicPr>
          <p:cNvPr id="6" name="Picture 6" descr="http://i906.photobucket.com/albums/ac264/Jaycee84_album/e35837cb-a003-4eb2-a04a-a055fa0528c5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86116" y="3643314"/>
            <a:ext cx="841695" cy="500066"/>
          </a:xfrm>
          <a:prstGeom prst="rect">
            <a:avLst/>
          </a:prstGeom>
          <a:noFill/>
        </p:spPr>
      </p:pic>
      <p:pic>
        <p:nvPicPr>
          <p:cNvPr id="7" name="Picture 6" descr="http://i906.photobucket.com/albums/ac264/Jaycee84_album/e35837cb-a003-4eb2-a04a-a055fa0528c5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90" y="4500570"/>
            <a:ext cx="841695" cy="500066"/>
          </a:xfrm>
          <a:prstGeom prst="rect">
            <a:avLst/>
          </a:prstGeom>
          <a:noFill/>
        </p:spPr>
      </p:pic>
      <p:pic>
        <p:nvPicPr>
          <p:cNvPr id="8" name="Picture 8" descr="http://static5.depositphotos.com/1032360/407/i/950/depositphotos_4075901-3-red-and-1-green-apples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43372" y="3929066"/>
            <a:ext cx="814357" cy="542905"/>
          </a:xfrm>
          <a:prstGeom prst="rect">
            <a:avLst/>
          </a:prstGeom>
          <a:noFill/>
        </p:spPr>
      </p:pic>
      <p:pic>
        <p:nvPicPr>
          <p:cNvPr id="9" name="Picture 10" descr="http://yagoda.ucoz.net/_si/0/11284177.gi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00760" y="3357562"/>
            <a:ext cx="571474" cy="571474"/>
          </a:xfrm>
          <a:prstGeom prst="rect">
            <a:avLst/>
          </a:prstGeom>
          <a:noFill/>
        </p:spPr>
      </p:pic>
      <p:pic>
        <p:nvPicPr>
          <p:cNvPr id="11" name="Picture 14" descr="http://t2.ftcdn.net/jpg/00/62/17/13/400_F_62171304_xObSKDzln6H9zFhhm0PffxS1rRg6QEdD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/>
          <a:srcRect l="7500" t="19663" r="8124" b="21348"/>
          <a:stretch>
            <a:fillRect/>
          </a:stretch>
        </p:blipFill>
        <p:spPr bwMode="auto">
          <a:xfrm>
            <a:off x="1500166" y="2500306"/>
            <a:ext cx="1143008" cy="533404"/>
          </a:xfrm>
          <a:prstGeom prst="rect">
            <a:avLst/>
          </a:prstGeom>
          <a:noFill/>
        </p:spPr>
      </p:pic>
      <p:pic>
        <p:nvPicPr>
          <p:cNvPr id="12" name="Picture 16" descr="http://detskiy-sad.com/wp-content/uploads/2011/11/schitaem-yabloki10-150x150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428992" y="2071678"/>
            <a:ext cx="571494" cy="571494"/>
          </a:xfrm>
          <a:prstGeom prst="rect">
            <a:avLst/>
          </a:prstGeom>
          <a:noFill/>
        </p:spPr>
      </p:pic>
      <p:pic>
        <p:nvPicPr>
          <p:cNvPr id="13" name="Picture 18" descr="http://900igr.net/datas/schjot/20-JAbloki.files/0010-010-9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10800000" flipV="1">
            <a:off x="6072198" y="4714884"/>
            <a:ext cx="1047313" cy="785485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Мини учится считать</a:t>
            </a:r>
            <a:r>
              <a:rPr lang="en-US" sz="2000" dirty="0" smtClean="0">
                <a:solidFill>
                  <a:schemeClr val="bg1"/>
                </a:solidFill>
              </a:rPr>
              <a:t> v.2.0</a:t>
            </a:r>
            <a:endParaRPr lang="ru-RU" sz="2000" dirty="0" smtClean="0">
              <a:solidFill>
                <a:schemeClr val="bg1"/>
              </a:solidFill>
              <a:hlinkClick r:id="rId2" action="ppaction://hlinksldjump"/>
            </a:endParaRPr>
          </a:p>
        </p:txBody>
      </p:sp>
      <p:sp>
        <p:nvSpPr>
          <p:cNvPr id="16" name="TextBox 15">
            <a:hlinkClick r:id="" action="ppaction://hlinkshowjump?jump=endshow" highlightClick="1"/>
          </p:cNvPr>
          <p:cNvSpPr txBox="1"/>
          <p:nvPr/>
        </p:nvSpPr>
        <p:spPr>
          <a:xfrm>
            <a:off x="8715404" y="0"/>
            <a:ext cx="428596" cy="40011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X</a:t>
            </a:r>
            <a:endParaRPr lang="ru-RU" sz="2000" dirty="0" smtClean="0">
              <a:hlinkClick r:id="rId2" action="ppaction://hlinksldjump"/>
            </a:endParaRPr>
          </a:p>
        </p:txBody>
      </p:sp>
      <p:pic>
        <p:nvPicPr>
          <p:cNvPr id="17" name="Picture 12" descr="http://school.xvatit.com:8080/images/b/b5/%D0%A7%D0%9F3.jpg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571604" y="4357694"/>
            <a:ext cx="750100" cy="500066"/>
          </a:xfrm>
          <a:prstGeom prst="rect">
            <a:avLst/>
          </a:prstGeom>
          <a:noFill/>
        </p:spPr>
      </p:pic>
      <p:pic>
        <p:nvPicPr>
          <p:cNvPr id="18" name="Picture 12" descr="http://school.xvatit.com:8080/images/b/b5/%D0%A7%D0%9F3.jpg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429256" y="2928934"/>
            <a:ext cx="750100" cy="500066"/>
          </a:xfrm>
          <a:prstGeom prst="rect">
            <a:avLst/>
          </a:prstGeom>
          <a:noFill/>
        </p:spPr>
      </p:pic>
      <p:sp>
        <p:nvSpPr>
          <p:cNvPr id="19" name="TextBox 18">
            <a:hlinkClick r:id="rId13" action="ppaction://hlinksldjump"/>
          </p:cNvPr>
          <p:cNvSpPr txBox="1"/>
          <p:nvPr/>
        </p:nvSpPr>
        <p:spPr>
          <a:xfrm>
            <a:off x="7286612" y="428604"/>
            <a:ext cx="185738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Пауза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Правильно!</a:t>
            </a:r>
            <a:endParaRPr lang="ru-RU" dirty="0"/>
          </a:p>
        </p:txBody>
      </p:sp>
      <p:pic>
        <p:nvPicPr>
          <p:cNvPr id="4" name="Picture 2" descr="http://playsmart24.ru/products/83181%20%20%20%20%20%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1571612"/>
            <a:ext cx="2714612" cy="2714612"/>
          </a:xfrm>
          <a:prstGeom prst="rect">
            <a:avLst/>
          </a:prstGeom>
          <a:noFill/>
        </p:spPr>
      </p:pic>
      <p:sp>
        <p:nvSpPr>
          <p:cNvPr id="5" name="Содержимое 2">
            <a:hlinkClick r:id="rId3" action="ppaction://hlinksldjump"/>
          </p:cNvPr>
          <p:cNvSpPr txBox="1">
            <a:spLocks/>
          </p:cNvSpPr>
          <p:nvPr/>
        </p:nvSpPr>
        <p:spPr>
          <a:xfrm>
            <a:off x="4500562" y="5160969"/>
            <a:ext cx="4643438" cy="1697031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 anchorCtr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dirty="0" smtClean="0"/>
              <a:t>Дальше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Box 7">
            <a:hlinkClick r:id="" action="ppaction://hlinkshowjump?jump=lastslideviewed"/>
          </p:cNvPr>
          <p:cNvSpPr txBox="1"/>
          <p:nvPr/>
        </p:nvSpPr>
        <p:spPr>
          <a:xfrm>
            <a:off x="0" y="5143512"/>
            <a:ext cx="4500562" cy="1714488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ru-RU" sz="3200" dirty="0" smtClean="0"/>
              <a:t>Назад</a:t>
            </a:r>
            <a:endParaRPr lang="ru-RU" sz="3200" dirty="0" smtClean="0">
              <a:hlinkClick r:id="rId4" action="ppaction://hlinksldjump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Мини учится считать</a:t>
            </a:r>
            <a:r>
              <a:rPr lang="en-US" sz="2000" dirty="0" smtClean="0">
                <a:solidFill>
                  <a:schemeClr val="bg1"/>
                </a:solidFill>
              </a:rPr>
              <a:t> v.2.0</a:t>
            </a:r>
            <a:endParaRPr lang="ru-RU" sz="2000" dirty="0" smtClean="0">
              <a:solidFill>
                <a:schemeClr val="bg1"/>
              </a:solidFill>
              <a:hlinkClick r:id="rId4" action="ppaction://hlinksldjump"/>
            </a:endParaRPr>
          </a:p>
        </p:txBody>
      </p:sp>
      <p:sp>
        <p:nvSpPr>
          <p:cNvPr id="10" name="TextBox 9">
            <a:hlinkClick r:id="" action="ppaction://hlinkshowjump?jump=endshow" highlightClick="1"/>
          </p:cNvPr>
          <p:cNvSpPr txBox="1"/>
          <p:nvPr/>
        </p:nvSpPr>
        <p:spPr>
          <a:xfrm>
            <a:off x="8715404" y="0"/>
            <a:ext cx="428596" cy="40011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X</a:t>
            </a:r>
            <a:endParaRPr lang="ru-RU" sz="2000" dirty="0" smtClean="0">
              <a:hlinkClick r:id="rId4" action="ppaction://hlinksldjump"/>
            </a:endParaRPr>
          </a:p>
        </p:txBody>
      </p:sp>
      <p:sp>
        <p:nvSpPr>
          <p:cNvPr id="11" name="TextBox 10">
            <a:hlinkClick r:id="rId5" action="ppaction://hlinksldjump"/>
          </p:cNvPr>
          <p:cNvSpPr txBox="1"/>
          <p:nvPr/>
        </p:nvSpPr>
        <p:spPr>
          <a:xfrm>
            <a:off x="7286612" y="428604"/>
            <a:ext cx="185738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Пауза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>
          <a:gsLst>
            <a:gs pos="0">
              <a:schemeClr val="accent1">
                <a:lumMod val="75000"/>
              </a:schemeClr>
            </a:gs>
            <a:gs pos="50000">
              <a:schemeClr val="accent1">
                <a:lumMod val="60000"/>
                <a:lumOff val="40000"/>
              </a:schemeClr>
            </a:gs>
            <a:gs pos="100000">
              <a:schemeClr val="accent1">
                <a:lumMod val="20000"/>
                <a:lumOff val="8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Меню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bg1"/>
                </a:solidFill>
              </a:rPr>
              <a:t>паузы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hlinkClick r:id="" action="ppaction://hlinkshowjump?jump=lastslideviewed" highlightClick="1"/>
            <a:hlinkHover r:id="" action="ppaction://noaction" highlightClick="1"/>
          </p:cNvPr>
          <p:cNvSpPr txBox="1"/>
          <p:nvPr/>
        </p:nvSpPr>
        <p:spPr>
          <a:xfrm>
            <a:off x="1214414" y="1714488"/>
            <a:ext cx="1857388" cy="369332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1"/>
          </a:lnRef>
          <a:fillRef idx="1003">
            <a:schemeClr val="dk2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Продолжить</a:t>
            </a:r>
            <a:endParaRPr lang="ru-RU" dirty="0"/>
          </a:p>
        </p:txBody>
      </p:sp>
      <p:sp>
        <p:nvSpPr>
          <p:cNvPr id="6" name="TextBox 5">
            <a:hlinkClick r:id="rId2" highlightClick="1"/>
            <a:hlinkHover r:id="" action="ppaction://noaction" highlightClick="1"/>
          </p:cNvPr>
          <p:cNvSpPr txBox="1"/>
          <p:nvPr/>
        </p:nvSpPr>
        <p:spPr>
          <a:xfrm>
            <a:off x="1214414" y="3214686"/>
            <a:ext cx="1864421" cy="369332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1003">
            <a:schemeClr val="dk2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Сайт в интернете</a:t>
            </a:r>
            <a:endParaRPr lang="ru-RU" dirty="0"/>
          </a:p>
        </p:txBody>
      </p:sp>
      <p:sp>
        <p:nvSpPr>
          <p:cNvPr id="7" name="TextBox 6">
            <a:hlinkClick r:id="rId3" action="ppaction://hlinksldjump" highlightClick="1"/>
            <a:hlinkHover r:id="" action="ppaction://noaction" highlightClick="1"/>
          </p:cNvPr>
          <p:cNvSpPr txBox="1"/>
          <p:nvPr/>
        </p:nvSpPr>
        <p:spPr>
          <a:xfrm>
            <a:off x="1214414" y="3714752"/>
            <a:ext cx="1857388" cy="369332"/>
          </a:xfrm>
          <a:prstGeom prst="rect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softEdge rad="635000"/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1003">
            <a:schemeClr val="dk2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Выйти из игры</a:t>
            </a:r>
            <a:endParaRPr lang="ru-RU" dirty="0"/>
          </a:p>
        </p:txBody>
      </p:sp>
      <p:sp>
        <p:nvSpPr>
          <p:cNvPr id="8" name="TextBox 7">
            <a:hlinkClick r:id="" action="ppaction://hlinkshowjump?jump=firstslide" highlightClick="1"/>
            <a:hlinkHover r:id="" action="ppaction://noaction" highlightClick="1"/>
          </p:cNvPr>
          <p:cNvSpPr txBox="1"/>
          <p:nvPr/>
        </p:nvSpPr>
        <p:spPr>
          <a:xfrm>
            <a:off x="1214414" y="2714620"/>
            <a:ext cx="1857388" cy="369332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1"/>
          </a:lnRef>
          <a:fillRef idx="1003">
            <a:schemeClr val="dk2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Главное меню</a:t>
            </a:r>
            <a:endParaRPr lang="ru-RU" dirty="0"/>
          </a:p>
        </p:txBody>
      </p:sp>
      <p:sp>
        <p:nvSpPr>
          <p:cNvPr id="9" name="TextBox 8">
            <a:hlinkClick r:id="rId4" action="ppaction://hlinksldjump" highlightClick="1"/>
            <a:hlinkHover r:id="" action="ppaction://noaction" highlightClick="1"/>
          </p:cNvPr>
          <p:cNvSpPr txBox="1"/>
          <p:nvPr/>
        </p:nvSpPr>
        <p:spPr>
          <a:xfrm>
            <a:off x="1214414" y="2214554"/>
            <a:ext cx="1857388" cy="369332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1003">
            <a:schemeClr val="dk2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Новая игра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Мини учится считать</a:t>
            </a:r>
            <a:r>
              <a:rPr lang="en-US" sz="2000" dirty="0" smtClean="0">
                <a:solidFill>
                  <a:schemeClr val="bg1"/>
                </a:solidFill>
              </a:rPr>
              <a:t> v.2.0</a:t>
            </a:r>
            <a:endParaRPr lang="ru-RU" sz="2000" dirty="0" smtClean="0">
              <a:solidFill>
                <a:schemeClr val="bg1"/>
              </a:solidFill>
              <a:hlinkClick r:id="rId5" action="ppaction://hlinksldjump"/>
            </a:endParaRPr>
          </a:p>
        </p:txBody>
      </p:sp>
      <p:sp>
        <p:nvSpPr>
          <p:cNvPr id="13" name="TextBox 12">
            <a:hlinkClick r:id="" action="ppaction://hlinkshowjump?jump=endshow" highlightClick="1"/>
          </p:cNvPr>
          <p:cNvSpPr txBox="1"/>
          <p:nvPr/>
        </p:nvSpPr>
        <p:spPr>
          <a:xfrm>
            <a:off x="8715404" y="0"/>
            <a:ext cx="428596" cy="40011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X</a:t>
            </a:r>
            <a:endParaRPr lang="ru-RU" sz="2000" dirty="0" smtClean="0">
              <a:hlinkClick r:id="rId5" action="ppaction://hlinksldjump"/>
            </a:endParaRPr>
          </a:p>
        </p:txBody>
      </p:sp>
      <p:pic>
        <p:nvPicPr>
          <p:cNvPr id="11" name="Picture 2" descr="http://malenkajastrana.com.images.1c-bitrix-cdn.ru/upload/medialibrary/bdd/bdd5e097301b93d1f5373b52f1556685.jpg?141416391548228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868" y="1643050"/>
            <a:ext cx="4143404" cy="2651779"/>
          </a:xfrm>
          <a:prstGeom prst="rect">
            <a:avLst/>
          </a:prstGeom>
          <a:ln w="228600" cap="sq" cmpd="thickThin">
            <a:solidFill>
              <a:srgbClr val="0081E2"/>
            </a:solidFill>
            <a:prstDash val="solid"/>
            <a:miter lim="800000"/>
          </a:ln>
          <a:effectLst>
            <a:innerShdw blurRad="63500" dist="50800" dir="8100000">
              <a:prstClr val="black">
                <a:alpha val="50000"/>
              </a:prstClr>
            </a:innerShdw>
            <a:reflection blurRad="6350" stA="52000" endA="300" endPos="35000" dir="5400000" sy="-100000" algn="bl" rotWithShape="0"/>
          </a:effectLst>
          <a:scene3d>
            <a:camera prst="perspectiveHeroicExtremeLeftFacing"/>
            <a:lightRig rig="threePt" dir="t"/>
          </a:scene3d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Победа!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7686" y="1714488"/>
            <a:ext cx="3900486" cy="128588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Да я теперь все цифры знаю! Спасибо, Поли!</a:t>
            </a:r>
            <a:endParaRPr lang="ru-RU" dirty="0"/>
          </a:p>
        </p:txBody>
      </p:sp>
      <p:pic>
        <p:nvPicPr>
          <p:cNvPr id="4" name="Picture 6" descr="http://alt.static.detmir.ru/proxy/cache/600x600/9a/9a6acf198f4838fcd9f535539c39baf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1500174"/>
            <a:ext cx="1857364" cy="1857364"/>
          </a:xfrm>
          <a:prstGeom prst="rect">
            <a:avLst/>
          </a:prstGeom>
          <a:noFill/>
        </p:spPr>
      </p:pic>
      <p:pic>
        <p:nvPicPr>
          <p:cNvPr id="5" name="Picture 2" descr="http://playsmart24.ru/products/83181%20%20%20%20%20%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4143388"/>
            <a:ext cx="2714612" cy="2714612"/>
          </a:xfrm>
          <a:prstGeom prst="rect">
            <a:avLst/>
          </a:prstGeom>
          <a:noFill/>
        </p:spPr>
      </p:pic>
      <p:sp>
        <p:nvSpPr>
          <p:cNvPr id="6" name="Содержимое 2"/>
          <p:cNvSpPr txBox="1">
            <a:spLocks/>
          </p:cNvSpPr>
          <p:nvPr/>
        </p:nvSpPr>
        <p:spPr>
          <a:xfrm>
            <a:off x="1000100" y="4786322"/>
            <a:ext cx="3900486" cy="12858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3200" dirty="0" smtClean="0"/>
              <a:t>Молодец, Мини! Не за что!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Box 7">
            <a:hlinkClick r:id="" action="ppaction://hlinkshowjump?jump=nextslide"/>
          </p:cNvPr>
          <p:cNvSpPr txBox="1"/>
          <p:nvPr/>
        </p:nvSpPr>
        <p:spPr>
          <a:xfrm>
            <a:off x="571472" y="6357958"/>
            <a:ext cx="1726691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Завершить игру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Мини учится считать</a:t>
            </a:r>
            <a:r>
              <a:rPr lang="en-US" sz="2000" dirty="0" smtClean="0">
                <a:solidFill>
                  <a:schemeClr val="bg1"/>
                </a:solidFill>
              </a:rPr>
              <a:t> v.2.0</a:t>
            </a:r>
            <a:endParaRPr lang="ru-RU" sz="2000" dirty="0" smtClean="0">
              <a:solidFill>
                <a:schemeClr val="bg1"/>
              </a:solidFill>
              <a:hlinkClick r:id="rId4" action="ppaction://hlinksldjump"/>
            </a:endParaRPr>
          </a:p>
        </p:txBody>
      </p:sp>
      <p:sp>
        <p:nvSpPr>
          <p:cNvPr id="11" name="TextBox 10">
            <a:hlinkClick r:id="" action="ppaction://hlinkshowjump?jump=endshow" highlightClick="1"/>
          </p:cNvPr>
          <p:cNvSpPr txBox="1"/>
          <p:nvPr/>
        </p:nvSpPr>
        <p:spPr>
          <a:xfrm>
            <a:off x="8715404" y="0"/>
            <a:ext cx="428596" cy="40011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X</a:t>
            </a:r>
            <a:endParaRPr lang="ru-RU" sz="2000" dirty="0" smtClean="0">
              <a:hlinkClick r:id="rId4" action="ppaction://hlinksldjump"/>
            </a:endParaRPr>
          </a:p>
        </p:txBody>
      </p:sp>
      <p:sp>
        <p:nvSpPr>
          <p:cNvPr id="12" name="TextBox 11">
            <a:hlinkClick r:id="rId4" action="ppaction://hlinksldjump"/>
          </p:cNvPr>
          <p:cNvSpPr txBox="1"/>
          <p:nvPr/>
        </p:nvSpPr>
        <p:spPr>
          <a:xfrm>
            <a:off x="7286612" y="428604"/>
            <a:ext cx="185738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Пауза</a:t>
            </a:r>
            <a:endParaRPr lang="ru-RU" dirty="0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86400000">
                                      <p:cBhvr>
                                        <p:cTn id="21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alt.static.detmir.ru/proxy/cache/600x600/9a/9a6acf198f4838fcd9f535539c39baff.jpg"/>
          <p:cNvPicPr>
            <a:picLocks noChangeAspect="1" noChangeArrowheads="1"/>
          </p:cNvPicPr>
          <p:nvPr/>
        </p:nvPicPr>
        <p:blipFill>
          <a:blip r:embed="rId3" cstate="print"/>
          <a:srcRect b="8109"/>
          <a:stretch>
            <a:fillRect/>
          </a:stretch>
        </p:blipFill>
        <p:spPr bwMode="auto">
          <a:xfrm>
            <a:off x="2071670" y="4429132"/>
            <a:ext cx="2643206" cy="2428868"/>
          </a:xfrm>
          <a:prstGeom prst="rect">
            <a:avLst/>
          </a:prstGeom>
          <a:noFill/>
        </p:spPr>
      </p:pic>
      <p:pic>
        <p:nvPicPr>
          <p:cNvPr id="5" name="Pesnya_iz_multfilma_Poli_Robokar_-_Glavnaya_pesnya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 flipV="1">
            <a:off x="3467088" y="6805658"/>
            <a:ext cx="52390" cy="52390"/>
          </a:xfrm>
          <a:prstGeom prst="rect">
            <a:avLst/>
          </a:prstGeom>
        </p:spPr>
      </p:pic>
      <p:sp>
        <p:nvSpPr>
          <p:cNvPr id="6" name="TextBox 5">
            <a:hlinkClick r:id="rId5" action="ppaction://hlinksldjump"/>
          </p:cNvPr>
          <p:cNvSpPr txBox="1"/>
          <p:nvPr/>
        </p:nvSpPr>
        <p:spPr>
          <a:xfrm>
            <a:off x="142844" y="3571900"/>
            <a:ext cx="1857388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Главное меню</a:t>
            </a:r>
            <a:endParaRPr lang="ru-RU" dirty="0"/>
          </a:p>
        </p:txBody>
      </p:sp>
      <p:sp>
        <p:nvSpPr>
          <p:cNvPr id="7" name="TextBox 6">
            <a:hlinkClick r:id="rId6"/>
          </p:cNvPr>
          <p:cNvSpPr txBox="1"/>
          <p:nvPr/>
        </p:nvSpPr>
        <p:spPr>
          <a:xfrm>
            <a:off x="142844" y="4071966"/>
            <a:ext cx="1864421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Сайт в интернете</a:t>
            </a:r>
            <a:endParaRPr lang="ru-RU" dirty="0"/>
          </a:p>
        </p:txBody>
      </p:sp>
      <p:sp>
        <p:nvSpPr>
          <p:cNvPr id="8" name="TextBox 7">
            <a:hlinkClick r:id="rId7" action="ppaction://hlinksldjump"/>
          </p:cNvPr>
          <p:cNvSpPr txBox="1"/>
          <p:nvPr/>
        </p:nvSpPr>
        <p:spPr>
          <a:xfrm>
            <a:off x="142844" y="4572032"/>
            <a:ext cx="1857388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Выйти из игры</a:t>
            </a:r>
            <a:endParaRPr lang="ru-RU" dirty="0"/>
          </a:p>
        </p:txBody>
      </p:sp>
      <p:pic>
        <p:nvPicPr>
          <p:cNvPr id="9" name="Picture 2" descr="http://playsmart24.ru/products/83181%20%20%20%20%20%20.jpg"/>
          <p:cNvPicPr>
            <a:picLocks noChangeAspect="1" noChangeArrowheads="1"/>
          </p:cNvPicPr>
          <p:nvPr/>
        </p:nvPicPr>
        <p:blipFill>
          <a:blip r:embed="rId8" cstate="print"/>
          <a:srcRect t="9835" b="9838"/>
          <a:stretch>
            <a:fillRect/>
          </a:stretch>
        </p:blipFill>
        <p:spPr bwMode="auto">
          <a:xfrm>
            <a:off x="4786314" y="3357586"/>
            <a:ext cx="4357686" cy="350041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857255"/>
            <a:ext cx="8229600" cy="1143000"/>
          </a:xfrm>
        </p:spPr>
        <p:txBody>
          <a:bodyPr/>
          <a:lstStyle/>
          <a:p>
            <a:r>
              <a:rPr lang="ru-RU" dirty="0" smtClean="0"/>
              <a:t>Победа!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57414"/>
            <a:ext cx="8229600" cy="1328734"/>
          </a:xfrm>
        </p:spPr>
        <p:txBody>
          <a:bodyPr/>
          <a:lstStyle/>
          <a:p>
            <a:r>
              <a:rPr lang="ru-RU" dirty="0" smtClean="0"/>
              <a:t>Ты прошёл все уровни. Теперь ты и мини знаешь все цифры! Но это только начало!</a:t>
            </a:r>
            <a:endParaRPr lang="ru-RU" dirty="0"/>
          </a:p>
        </p:txBody>
      </p:sp>
      <p:pic>
        <p:nvPicPr>
          <p:cNvPr id="10" name="Picture 4" descr="http://www.hobbit39.ru/upload/iblock/104/104bd6a65bbb91fe43d8463d6f7db3e2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57620" y="428604"/>
            <a:ext cx="1360996" cy="785794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Мини учится считать</a:t>
            </a:r>
            <a:r>
              <a:rPr lang="en-US" sz="2000" dirty="0" smtClean="0">
                <a:solidFill>
                  <a:schemeClr val="bg1"/>
                </a:solidFill>
              </a:rPr>
              <a:t> v.2.0</a:t>
            </a:r>
            <a:endParaRPr lang="ru-RU" sz="2000" dirty="0" smtClean="0">
              <a:solidFill>
                <a:schemeClr val="bg1"/>
              </a:solidFill>
              <a:hlinkClick r:id="rId10" action="ppaction://hlinksldjump"/>
            </a:endParaRPr>
          </a:p>
        </p:txBody>
      </p:sp>
      <p:sp>
        <p:nvSpPr>
          <p:cNvPr id="12" name="TextBox 11">
            <a:hlinkClick r:id="" action="ppaction://hlinkshowjump?jump=endshow" highlightClick="1"/>
          </p:cNvPr>
          <p:cNvSpPr txBox="1"/>
          <p:nvPr/>
        </p:nvSpPr>
        <p:spPr>
          <a:xfrm>
            <a:off x="8715404" y="0"/>
            <a:ext cx="428596" cy="40011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X</a:t>
            </a:r>
            <a:endParaRPr lang="ru-RU" sz="2000" dirty="0" smtClean="0">
              <a:hlinkClick r:id="rId10" action="ppaction://hlinksldjump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86400000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6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Мини учится считать</a:t>
            </a:r>
            <a:r>
              <a:rPr lang="en-US" sz="2000" dirty="0" smtClean="0">
                <a:solidFill>
                  <a:schemeClr val="bg1"/>
                </a:solidFill>
              </a:rPr>
              <a:t> v.2.0</a:t>
            </a:r>
            <a:endParaRPr lang="ru-RU" sz="2000" dirty="0" smtClean="0">
              <a:solidFill>
                <a:schemeClr val="bg1"/>
              </a:solidFill>
              <a:hlinkClick r:id="rId2" action="ppaction://hlinksldjump"/>
            </a:endParaRPr>
          </a:p>
        </p:txBody>
      </p:sp>
      <p:sp>
        <p:nvSpPr>
          <p:cNvPr id="5" name="TextBox 4">
            <a:hlinkClick r:id="" action="ppaction://hlinkshowjump?jump=endshow" highlightClick="1"/>
          </p:cNvPr>
          <p:cNvSpPr txBox="1"/>
          <p:nvPr/>
        </p:nvSpPr>
        <p:spPr>
          <a:xfrm>
            <a:off x="8715404" y="0"/>
            <a:ext cx="428596" cy="40011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X</a:t>
            </a:r>
            <a:endParaRPr lang="ru-RU" sz="2000" dirty="0" smtClean="0">
              <a:hlinkClick r:id="rId2" action="ppaction://hlinksldjump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0" y="428604"/>
          <a:ext cx="9144000" cy="64293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44000"/>
              </a:tblGrid>
              <a:tr h="119616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Реклама</a:t>
                      </a:r>
                      <a:endParaRPr lang="ru-RU" sz="2400" dirty="0"/>
                    </a:p>
                  </a:txBody>
                  <a:tcPr anchor="ctr"/>
                </a:tc>
              </a:tr>
              <a:tr h="523323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0" name="Группа 9"/>
          <p:cNvGrpSpPr/>
          <p:nvPr/>
        </p:nvGrpSpPr>
        <p:grpSpPr>
          <a:xfrm>
            <a:off x="571472" y="2143116"/>
            <a:ext cx="5286412" cy="3383304"/>
            <a:chOff x="857224" y="2571744"/>
            <a:chExt cx="5286412" cy="3383304"/>
          </a:xfrm>
        </p:grpSpPr>
        <p:pic>
          <p:nvPicPr>
            <p:cNvPr id="7" name="Picture 2" descr="http://malenkajastrana.com.images.1c-bitrix-cdn.ru/upload/medialibrary/bdd/bdd5e097301b93d1f5373b52f1556685.jpg?141416391548228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7224" y="2571744"/>
              <a:ext cx="5286412" cy="3383304"/>
            </a:xfrm>
            <a:prstGeom prst="rect">
              <a:avLst/>
            </a:prstGeom>
            <a:ln w="228600" cap="sq" cmpd="thickThin">
              <a:noFill/>
              <a:prstDash val="solid"/>
              <a:miter lim="800000"/>
            </a:ln>
            <a:effectLst>
              <a:outerShdw blurRad="225425" dist="50800" dir="5220000" algn="ctr">
                <a:srgbClr val="000000">
                  <a:alpha val="33000"/>
                </a:srgbClr>
              </a:outerShdw>
              <a:reflection blurRad="6350" stA="52000" endA="300" endPos="35000" dir="5400000" sy="-100000" algn="bl" rotWithShape="0"/>
            </a:effectLst>
            <a:scene3d>
              <a:camera prst="perspectiveFront" fov="3300000">
                <a:rot lat="486000" lon="19530000" rev="174000"/>
              </a:camera>
              <a:lightRig rig="harsh" dir="t">
                <a:rot lat="0" lon="0" rev="3000000"/>
              </a:lightRig>
            </a:scene3d>
            <a:sp3d extrusionH="298450" contourW="19050">
              <a:bevelB w="82550" h="44450" prst="angle"/>
              <a:extrusionClr>
                <a:schemeClr val="tx1"/>
              </a:extrusionClr>
              <a:contourClr>
                <a:schemeClr val="bg1"/>
              </a:contourClr>
            </a:sp3d>
          </p:spPr>
        </p:pic>
        <p:sp>
          <p:nvSpPr>
            <p:cNvPr id="8" name="TextBox 7"/>
            <p:cNvSpPr txBox="1"/>
            <p:nvPr/>
          </p:nvSpPr>
          <p:spPr>
            <a:xfrm>
              <a:off x="3071802" y="5214950"/>
              <a:ext cx="2797176" cy="461665"/>
            </a:xfrm>
            <a:prstGeom prst="rect">
              <a:avLst/>
            </a:prstGeom>
            <a:noFill/>
            <a:effectLst>
              <a:outerShdw sx="1000" sy="1000" rotWithShape="0">
                <a:srgbClr val="000000">
                  <a:alpha val="0"/>
                </a:srgbClr>
              </a:outerShdw>
            </a:effectLst>
            <a:scene3d>
              <a:camera prst="perspectiveContrastingRightFacing"/>
              <a:lightRig rig="threePt" dir="t"/>
            </a:scene3d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ru-RU" sz="24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Поли и буквы на </a:t>
              </a:r>
              <a:r>
                <a:rPr lang="en-US" sz="2400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PC</a:t>
              </a:r>
              <a:endPara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2" action="ppaction://hlinksldjump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6500826" y="1785926"/>
            <a:ext cx="2428892" cy="1323439"/>
          </a:xfrm>
          <a:prstGeom prst="rect">
            <a:avLst/>
          </a:prstGeom>
          <a:noFill/>
          <a:ln>
            <a:noFill/>
          </a:ln>
          <a:effectLst>
            <a:outerShdw sx="1000" sy="1000" rotWithShape="0">
              <a:srgbClr val="000000">
                <a:alpha val="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/>
              <a:t>Поли и буквы.</a:t>
            </a:r>
          </a:p>
          <a:p>
            <a:r>
              <a:rPr lang="ru-RU" sz="2000" dirty="0" smtClean="0"/>
              <a:t>Поли и буквы за 40 Рублей на нашем сайте.</a:t>
            </a:r>
            <a:endParaRPr lang="ru-RU" sz="2000" dirty="0" smtClean="0">
              <a:hlinkClick r:id="rId2" action="ppaction://hlinksldjump"/>
            </a:endParaRPr>
          </a:p>
        </p:txBody>
      </p:sp>
    </p:spTree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играть?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Для начала игры нажмите «Новая игра».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Нажмите «Старт игры»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Прочитайте диалог и нажмите «Начать играть».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 1 уровне вы просто запоминаете цифры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Во 2 уровне вы выполняете задания.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Для выхода из задания нажмите на «Пауза»</a:t>
            </a:r>
          </a:p>
          <a:p>
            <a:pPr marL="514350" indent="-514350">
              <a:buNone/>
            </a:pPr>
            <a:r>
              <a:rPr lang="ru-RU" dirty="0" smtClean="0"/>
              <a:t>Приятной игры!</a:t>
            </a:r>
          </a:p>
        </p:txBody>
      </p:sp>
      <p:sp>
        <p:nvSpPr>
          <p:cNvPr id="4" name="TextBox 3">
            <a:hlinkClick r:id="rId2" action="ppaction://hlinksldjump" highlightClick="1"/>
          </p:cNvPr>
          <p:cNvSpPr txBox="1"/>
          <p:nvPr/>
        </p:nvSpPr>
        <p:spPr>
          <a:xfrm>
            <a:off x="6215074" y="5934670"/>
            <a:ext cx="2928926" cy="92333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Назад</a:t>
            </a:r>
          </a:p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Мини учится считать</a:t>
            </a:r>
            <a:r>
              <a:rPr lang="en-US" sz="2000" dirty="0" smtClean="0">
                <a:solidFill>
                  <a:schemeClr val="bg1"/>
                </a:solidFill>
              </a:rPr>
              <a:t> v.2.0</a:t>
            </a:r>
            <a:endParaRPr lang="ru-RU" sz="2000" dirty="0" smtClean="0">
              <a:solidFill>
                <a:schemeClr val="bg1"/>
              </a:solidFill>
              <a:hlinkClick r:id="rId3" action="ppaction://hlinksldjump"/>
            </a:endParaRPr>
          </a:p>
        </p:txBody>
      </p:sp>
      <p:sp>
        <p:nvSpPr>
          <p:cNvPr id="6" name="TextBox 5">
            <a:hlinkClick r:id="" action="ppaction://hlinkshowjump?jump=endshow" highlightClick="1"/>
          </p:cNvPr>
          <p:cNvSpPr txBox="1"/>
          <p:nvPr/>
        </p:nvSpPr>
        <p:spPr>
          <a:xfrm>
            <a:off x="8715404" y="0"/>
            <a:ext cx="428596" cy="40011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X</a:t>
            </a:r>
            <a:endParaRPr lang="ru-RU" sz="2000" dirty="0" smtClean="0">
              <a:hlinkClick r:id="rId3" action="ppaction://hlinksldjump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 правильно!</a:t>
            </a:r>
            <a:endParaRPr lang="ru-RU" dirty="0"/>
          </a:p>
        </p:txBody>
      </p:sp>
      <p:sp>
        <p:nvSpPr>
          <p:cNvPr id="4" name="Содержимое 2">
            <a:hlinkClick r:id="" action="ppaction://hlinkshowjump?jump=lastslideviewed"/>
          </p:cNvPr>
          <p:cNvSpPr txBox="1">
            <a:spLocks/>
          </p:cNvSpPr>
          <p:nvPr/>
        </p:nvSpPr>
        <p:spPr>
          <a:xfrm>
            <a:off x="2357422" y="4929198"/>
            <a:ext cx="4900618" cy="169703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 anchorCtr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Назад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8434" name="Picture 2" descr="http://i.ytimg.com/vi/A2IG4cgEufw/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214422"/>
            <a:ext cx="6262646" cy="352273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Мини учится считать</a:t>
            </a:r>
            <a:r>
              <a:rPr lang="en-US" sz="2000" dirty="0" smtClean="0">
                <a:solidFill>
                  <a:schemeClr val="bg1"/>
                </a:solidFill>
              </a:rPr>
              <a:t> v.2.0</a:t>
            </a:r>
            <a:endParaRPr lang="ru-RU" sz="2000" dirty="0" smtClean="0">
              <a:solidFill>
                <a:schemeClr val="bg1"/>
              </a:solidFill>
              <a:hlinkClick r:id="rId3" action="ppaction://hlinksldjump"/>
            </a:endParaRPr>
          </a:p>
        </p:txBody>
      </p:sp>
      <p:sp>
        <p:nvSpPr>
          <p:cNvPr id="7" name="TextBox 6">
            <a:hlinkClick r:id="" action="ppaction://hlinkshowjump?jump=endshow" highlightClick="1"/>
          </p:cNvPr>
          <p:cNvSpPr txBox="1"/>
          <p:nvPr/>
        </p:nvSpPr>
        <p:spPr>
          <a:xfrm>
            <a:off x="8715404" y="0"/>
            <a:ext cx="428596" cy="40011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X</a:t>
            </a:r>
            <a:endParaRPr lang="ru-RU" sz="2000" dirty="0" smtClean="0">
              <a:hlinkClick r:id="rId3" action="ppaction://hlinksldjump"/>
            </a:endParaRPr>
          </a:p>
        </p:txBody>
      </p:sp>
      <p:sp>
        <p:nvSpPr>
          <p:cNvPr id="8" name="TextBox 7">
            <a:hlinkClick r:id="rId4" action="ppaction://hlinksldjump"/>
          </p:cNvPr>
          <p:cNvSpPr txBox="1"/>
          <p:nvPr/>
        </p:nvSpPr>
        <p:spPr>
          <a:xfrm>
            <a:off x="7286612" y="428604"/>
            <a:ext cx="185738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Пауза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Дополнительно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hlinkClick r:id="rId2" action="ppaction://hlinksldjump"/>
              </a:rPr>
              <a:t>Игры из этой серии</a:t>
            </a:r>
            <a:endParaRPr lang="ru-RU" dirty="0" smtClean="0"/>
          </a:p>
          <a:p>
            <a:r>
              <a:rPr lang="ru-RU" dirty="0" smtClean="0">
                <a:hlinkClick r:id="rId3" action="ppaction://hlinksldjump"/>
              </a:rPr>
              <a:t>Разработчики игры</a:t>
            </a:r>
            <a:endParaRPr lang="ru-RU" dirty="0" smtClean="0"/>
          </a:p>
          <a:p>
            <a:r>
              <a:rPr lang="ru-RU" dirty="0" smtClean="0">
                <a:hlinkClick r:id="rId4" action="ppaction://hlinksldjump"/>
              </a:rPr>
              <a:t>Управление</a:t>
            </a:r>
            <a:endParaRPr lang="ru-RU" dirty="0"/>
          </a:p>
        </p:txBody>
      </p:sp>
      <p:sp>
        <p:nvSpPr>
          <p:cNvPr id="4" name="TextBox 3">
            <a:hlinkClick r:id="rId5" action="ppaction://hlinksldjump"/>
          </p:cNvPr>
          <p:cNvSpPr txBox="1"/>
          <p:nvPr/>
        </p:nvSpPr>
        <p:spPr>
          <a:xfrm>
            <a:off x="0" y="6488668"/>
            <a:ext cx="214314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Выйти из игры</a:t>
            </a:r>
            <a:endParaRPr lang="ru-RU" dirty="0"/>
          </a:p>
        </p:txBody>
      </p:sp>
      <p:sp>
        <p:nvSpPr>
          <p:cNvPr id="5" name="TextBox 4">
            <a:hlinkClick r:id="rId6" action="ppaction://hlinksldjump"/>
          </p:cNvPr>
          <p:cNvSpPr txBox="1"/>
          <p:nvPr/>
        </p:nvSpPr>
        <p:spPr>
          <a:xfrm>
            <a:off x="0" y="6060040"/>
            <a:ext cx="214314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Главное меню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Игры из этой серии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Wingdings" pitchFamily="2" charset="2"/>
              <a:buChar char="Ø"/>
            </a:pPr>
            <a:r>
              <a:rPr lang="ru-RU" dirty="0" err="1" smtClean="0"/>
              <a:t>Кевин</a:t>
            </a:r>
            <a:r>
              <a:rPr lang="ru-RU" dirty="0" smtClean="0"/>
              <a:t>, </a:t>
            </a:r>
            <a:r>
              <a:rPr lang="ru-RU" dirty="0" err="1" smtClean="0"/>
              <a:t>Дагги</a:t>
            </a:r>
            <a:r>
              <a:rPr lang="ru-RU" dirty="0" smtClean="0"/>
              <a:t> и ПДД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dirty="0" smtClean="0"/>
              <a:t>Мини и буквы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dirty="0" smtClean="0"/>
              <a:t>Роди учит слоги</a:t>
            </a:r>
          </a:p>
          <a:p>
            <a:pPr marL="514350" indent="-514350">
              <a:buFont typeface="Wingdings" pitchFamily="2" charset="2"/>
              <a:buChar char="Ø"/>
            </a:pPr>
            <a:r>
              <a:rPr lang="ru-RU" dirty="0" err="1" smtClean="0"/>
              <a:t>Бени</a:t>
            </a:r>
            <a:r>
              <a:rPr lang="ru-RU" dirty="0" smtClean="0"/>
              <a:t> и природа</a:t>
            </a:r>
            <a:endParaRPr lang="ru-RU" dirty="0"/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0" y="6488668"/>
            <a:ext cx="214314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Выйти из игры</a:t>
            </a:r>
            <a:endParaRPr lang="ru-RU" dirty="0"/>
          </a:p>
        </p:txBody>
      </p:sp>
      <p:sp>
        <p:nvSpPr>
          <p:cNvPr id="5" name="TextBox 4">
            <a:hlinkClick r:id="rId3" action="ppaction://hlinksldjump"/>
          </p:cNvPr>
          <p:cNvSpPr txBox="1"/>
          <p:nvPr/>
        </p:nvSpPr>
        <p:spPr>
          <a:xfrm>
            <a:off x="0" y="6060040"/>
            <a:ext cx="214314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Главное меню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Разработчики игры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Помощь в ПО: </a:t>
            </a:r>
            <a:r>
              <a:rPr lang="en-US" dirty="0" smtClean="0"/>
              <a:t>TXD-workshop, Microsoft Enterprise 2007, Microsoft corporation</a:t>
            </a:r>
            <a:endParaRPr lang="ru-RU" dirty="0" smtClean="0"/>
          </a:p>
          <a:p>
            <a:r>
              <a:rPr lang="ru-RU" dirty="0" smtClean="0"/>
              <a:t>Помощь по созданию сайта:</a:t>
            </a:r>
            <a:r>
              <a:rPr lang="en-US" dirty="0" smtClean="0"/>
              <a:t> </a:t>
            </a:r>
            <a:r>
              <a:rPr lang="en-US" dirty="0" err="1" smtClean="0"/>
              <a:t>Ucoz</a:t>
            </a:r>
            <a:r>
              <a:rPr lang="en-US" dirty="0" smtClean="0"/>
              <a:t>, </a:t>
            </a:r>
            <a:r>
              <a:rPr lang="en-US" dirty="0" err="1" smtClean="0"/>
              <a:t>PHPbb</a:t>
            </a:r>
            <a:r>
              <a:rPr lang="en-US" dirty="0" smtClean="0"/>
              <a:t>, </a:t>
            </a:r>
            <a:r>
              <a:rPr lang="en-US" dirty="0" err="1" smtClean="0"/>
              <a:t>Moguta</a:t>
            </a:r>
            <a:r>
              <a:rPr lang="en-US" dirty="0" smtClean="0"/>
              <a:t> CMS</a:t>
            </a:r>
            <a:endParaRPr lang="ru-RU" dirty="0" smtClean="0"/>
          </a:p>
          <a:p>
            <a:r>
              <a:rPr lang="ru-RU" dirty="0" smtClean="0"/>
              <a:t>Игра создана компанией ООО «</a:t>
            </a:r>
            <a:r>
              <a:rPr lang="ru-RU" dirty="0" err="1" smtClean="0"/>
              <a:t>Голд-Рунет</a:t>
            </a:r>
            <a:r>
              <a:rPr lang="ru-RU" dirty="0" smtClean="0"/>
              <a:t>»</a:t>
            </a:r>
          </a:p>
          <a:p>
            <a:r>
              <a:rPr lang="ru-RU" dirty="0" smtClean="0"/>
              <a:t>Персонажи:</a:t>
            </a:r>
            <a:r>
              <a:rPr lang="en-US" dirty="0" smtClean="0"/>
              <a:t> Roy Visual EBC.</a:t>
            </a:r>
            <a:endParaRPr lang="ru-RU" dirty="0"/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0" y="6488668"/>
            <a:ext cx="214314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Выйти из игры</a:t>
            </a:r>
            <a:endParaRPr lang="ru-RU" dirty="0"/>
          </a:p>
        </p:txBody>
      </p:sp>
      <p:sp>
        <p:nvSpPr>
          <p:cNvPr id="5" name="TextBox 4">
            <a:hlinkClick r:id="rId3" action="ppaction://hlinksldjump"/>
          </p:cNvPr>
          <p:cNvSpPr txBox="1"/>
          <p:nvPr/>
        </p:nvSpPr>
        <p:spPr>
          <a:xfrm>
            <a:off x="0" y="6060040"/>
            <a:ext cx="214314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Главное меню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Управление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/>
              <a:t>		Уровень 1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000" dirty="0" smtClean="0"/>
              <a:t>Читайте и повторяйте цифры и буквы.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000" dirty="0" smtClean="0"/>
              <a:t>Нажимайте кнопку «Далее» для продолжения. Нажимайте кнопку «Пауза» при необходимости.</a:t>
            </a:r>
          </a:p>
          <a:p>
            <a:pPr marL="514350" indent="-514350">
              <a:buNone/>
            </a:pPr>
            <a:r>
              <a:rPr lang="ru-RU" dirty="0" smtClean="0"/>
              <a:t>		</a:t>
            </a:r>
            <a:r>
              <a:rPr lang="ru-RU" b="1" dirty="0" smtClean="0"/>
              <a:t>Уровень 2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000" dirty="0" smtClean="0"/>
              <a:t>Выбирайте правильный ответ в заданиях.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000" dirty="0" smtClean="0"/>
              <a:t>Нажимайте кнопку «Далее» для продолжения. Нажимайте кнопку «Пауза» при необходимости.</a:t>
            </a:r>
          </a:p>
        </p:txBody>
      </p:sp>
      <p:sp>
        <p:nvSpPr>
          <p:cNvPr id="4" name="TextBox 3">
            <a:hlinkClick r:id="rId2" action="ppaction://hlinksldjump"/>
          </p:cNvPr>
          <p:cNvSpPr txBox="1"/>
          <p:nvPr/>
        </p:nvSpPr>
        <p:spPr>
          <a:xfrm>
            <a:off x="0" y="6488668"/>
            <a:ext cx="214314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Выйти из игры</a:t>
            </a:r>
            <a:endParaRPr lang="ru-RU" dirty="0"/>
          </a:p>
        </p:txBody>
      </p:sp>
      <p:sp>
        <p:nvSpPr>
          <p:cNvPr id="5" name="TextBox 4">
            <a:hlinkClick r:id="rId3" action="ppaction://hlinksldjump"/>
          </p:cNvPr>
          <p:cNvSpPr txBox="1"/>
          <p:nvPr/>
        </p:nvSpPr>
        <p:spPr>
          <a:xfrm>
            <a:off x="0" y="6060040"/>
            <a:ext cx="214314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Главное меню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Ты действительно хочешь уйти?</a:t>
            </a:r>
            <a:endParaRPr lang="ru-RU" dirty="0"/>
          </a:p>
        </p:txBody>
      </p:sp>
      <p:sp>
        <p:nvSpPr>
          <p:cNvPr id="4" name="TextBox 3">
            <a:hlinkClick r:id="" action="ppaction://hlinkshowjump?jump=endshow" highlightClick="1"/>
          </p:cNvPr>
          <p:cNvSpPr txBox="1"/>
          <p:nvPr/>
        </p:nvSpPr>
        <p:spPr>
          <a:xfrm>
            <a:off x="6143636" y="4500570"/>
            <a:ext cx="1428760" cy="92333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Да</a:t>
            </a:r>
          </a:p>
          <a:p>
            <a:pPr algn="ctr"/>
            <a:endParaRPr lang="ru-RU" dirty="0"/>
          </a:p>
        </p:txBody>
      </p:sp>
      <p:sp>
        <p:nvSpPr>
          <p:cNvPr id="5" name="TextBox 4">
            <a:hlinkClick r:id="rId2" action="ppaction://hlinksldjump" highlightClick="1"/>
          </p:cNvPr>
          <p:cNvSpPr txBox="1"/>
          <p:nvPr/>
        </p:nvSpPr>
        <p:spPr>
          <a:xfrm>
            <a:off x="1500166" y="4500570"/>
            <a:ext cx="1428760" cy="92333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Нет</a:t>
            </a:r>
          </a:p>
          <a:p>
            <a:pPr algn="ctr"/>
            <a:endParaRPr lang="ru-RU" dirty="0"/>
          </a:p>
        </p:txBody>
      </p:sp>
      <p:pic>
        <p:nvPicPr>
          <p:cNvPr id="6" name="Picture 2" descr="http://playsmart24.ru/products/83181%20%20%20%20%20%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1500174"/>
            <a:ext cx="2714612" cy="2714612"/>
          </a:xfrm>
          <a:prstGeom prst="rect">
            <a:avLst/>
          </a:prstGeom>
          <a:noFill/>
        </p:spPr>
      </p:pic>
      <p:pic>
        <p:nvPicPr>
          <p:cNvPr id="7" name="Picture 6" descr="http://alt.static.detmir.ru/proxy/cache/600x600/9a/9a6acf198f4838fcd9f535539c39baf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38" y="1785926"/>
            <a:ext cx="1857364" cy="185736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Мини учится считать</a:t>
            </a:r>
            <a:r>
              <a:rPr lang="en-US" sz="2000" dirty="0" smtClean="0">
                <a:solidFill>
                  <a:schemeClr val="bg1"/>
                </a:solidFill>
              </a:rPr>
              <a:t> v.2.0</a:t>
            </a:r>
            <a:endParaRPr lang="ru-RU" sz="2000" dirty="0" smtClean="0">
              <a:solidFill>
                <a:schemeClr val="bg1"/>
              </a:solidFill>
              <a:hlinkClick r:id="rId2" action="ppaction://hlinksldjump"/>
            </a:endParaRPr>
          </a:p>
        </p:txBody>
      </p:sp>
      <p:sp>
        <p:nvSpPr>
          <p:cNvPr id="9" name="TextBox 8">
            <a:hlinkClick r:id="" action="ppaction://hlinkshowjump?jump=endshow" highlightClick="1"/>
          </p:cNvPr>
          <p:cNvSpPr txBox="1"/>
          <p:nvPr/>
        </p:nvSpPr>
        <p:spPr>
          <a:xfrm>
            <a:off x="8715404" y="0"/>
            <a:ext cx="428596" cy="40011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X</a:t>
            </a:r>
            <a:endParaRPr lang="ru-RU" sz="2000" dirty="0" smtClean="0">
              <a:hlinkClick r:id="rId2" action="ppaction://hlinksldjump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0166" y="0"/>
            <a:ext cx="5643570" cy="1470025"/>
          </a:xfrm>
        </p:spPr>
        <p:txBody>
          <a:bodyPr/>
          <a:lstStyle/>
          <a:p>
            <a:r>
              <a:rPr lang="ru-RU" dirty="0" smtClean="0"/>
              <a:t>Мини учится считать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00364" y="6429396"/>
            <a:ext cx="3214678" cy="428604"/>
          </a:xfrm>
        </p:spPr>
        <p:txBody>
          <a:bodyPr>
            <a:normAutofit fontScale="40000" lnSpcReduction="20000"/>
          </a:bodyPr>
          <a:lstStyle/>
          <a:p>
            <a:r>
              <a:rPr lang="ru-RU" dirty="0" smtClean="0"/>
              <a:t>ООО «</a:t>
            </a:r>
            <a:r>
              <a:rPr lang="ru-RU" dirty="0" err="1" smtClean="0"/>
              <a:t>Голд-Рунет</a:t>
            </a:r>
            <a:r>
              <a:rPr lang="ru-RU" dirty="0" smtClean="0"/>
              <a:t>». 2015. Все права защищены.</a:t>
            </a:r>
            <a:endParaRPr lang="ru-RU" dirty="0"/>
          </a:p>
        </p:txBody>
      </p:sp>
      <p:pic>
        <p:nvPicPr>
          <p:cNvPr id="1026" name="Picture 2" descr="http://playsmart24.ru/products/83181%20%20%20%20%20%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16" y="4572016"/>
            <a:ext cx="2285984" cy="2285984"/>
          </a:xfrm>
          <a:prstGeom prst="rect">
            <a:avLst/>
          </a:prstGeom>
          <a:noFill/>
        </p:spPr>
      </p:pic>
      <p:pic>
        <p:nvPicPr>
          <p:cNvPr id="1028" name="Picture 4" descr="http://www.hobbit39.ru/upload/iblock/104/104bd6a65bbb91fe43d8463d6f7db3e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71670" y="2285992"/>
            <a:ext cx="4124325" cy="2381250"/>
          </a:xfrm>
          <a:prstGeom prst="rect">
            <a:avLst/>
          </a:prstGeom>
          <a:noFill/>
        </p:spPr>
      </p:pic>
      <p:pic>
        <p:nvPicPr>
          <p:cNvPr id="1030" name="Picture 6" descr="http://alt.static.detmir.ru/proxy/cache/600x600/9a/9a6acf198f4838fcd9f535539c39baff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000636"/>
            <a:ext cx="1857364" cy="1857364"/>
          </a:xfrm>
          <a:prstGeom prst="rect">
            <a:avLst/>
          </a:prstGeom>
          <a:noFill/>
        </p:spPr>
      </p:pic>
      <p:sp>
        <p:nvSpPr>
          <p:cNvPr id="7" name="TextBox 6">
            <a:hlinkClick r:id="rId6" action="ppaction://hlinksldjump"/>
          </p:cNvPr>
          <p:cNvSpPr txBox="1"/>
          <p:nvPr/>
        </p:nvSpPr>
        <p:spPr>
          <a:xfrm>
            <a:off x="6858016" y="1714488"/>
            <a:ext cx="1643074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Начать игру</a:t>
            </a:r>
            <a:endParaRPr lang="ru-RU" dirty="0"/>
          </a:p>
        </p:txBody>
      </p:sp>
      <p:sp>
        <p:nvSpPr>
          <p:cNvPr id="8" name="TextBox 7">
            <a:hlinkClick r:id="rId7" action="ppaction://hlinksldjump"/>
          </p:cNvPr>
          <p:cNvSpPr txBox="1"/>
          <p:nvPr/>
        </p:nvSpPr>
        <p:spPr>
          <a:xfrm>
            <a:off x="6858016" y="2143116"/>
            <a:ext cx="1643074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Как играть?</a:t>
            </a:r>
            <a:endParaRPr lang="ru-RU" dirty="0"/>
          </a:p>
        </p:txBody>
      </p:sp>
      <p:sp>
        <p:nvSpPr>
          <p:cNvPr id="9" name="TextBox 8">
            <a:hlinkClick r:id="rId8" action="ppaction://hlinksldjump"/>
          </p:cNvPr>
          <p:cNvSpPr txBox="1"/>
          <p:nvPr/>
        </p:nvSpPr>
        <p:spPr>
          <a:xfrm>
            <a:off x="6858016" y="2571744"/>
            <a:ext cx="1612942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Выйти из игры</a:t>
            </a:r>
            <a:endParaRPr lang="ru-RU" dirty="0"/>
          </a:p>
        </p:txBody>
      </p:sp>
      <p:pic>
        <p:nvPicPr>
          <p:cNvPr id="10" name="Pesnya_iz_multfilma_Poli_Robokar_-_Glavnaya_pesnya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 cstate="print"/>
          <a:stretch>
            <a:fillRect/>
          </a:stretch>
        </p:blipFill>
        <p:spPr>
          <a:xfrm flipV="1">
            <a:off x="7234277" y="7286651"/>
            <a:ext cx="52366" cy="5236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Мини учится считать</a:t>
            </a:r>
            <a:r>
              <a:rPr lang="en-US" sz="2000" dirty="0" smtClean="0">
                <a:solidFill>
                  <a:schemeClr val="bg1"/>
                </a:solidFill>
              </a:rPr>
              <a:t> v.2.0</a:t>
            </a:r>
            <a:endParaRPr lang="ru-RU" sz="2000" dirty="0" smtClean="0">
              <a:solidFill>
                <a:schemeClr val="bg1"/>
              </a:solidFill>
              <a:hlinkClick r:id="rId10" action="ppaction://hlinksldjump"/>
            </a:endParaRPr>
          </a:p>
        </p:txBody>
      </p:sp>
      <p:sp>
        <p:nvSpPr>
          <p:cNvPr id="12" name="TextBox 11">
            <a:hlinkClick r:id="" action="ppaction://hlinkshowjump?jump=endshow" highlightClick="1"/>
          </p:cNvPr>
          <p:cNvSpPr txBox="1"/>
          <p:nvPr/>
        </p:nvSpPr>
        <p:spPr>
          <a:xfrm>
            <a:off x="8715404" y="0"/>
            <a:ext cx="428596" cy="40011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X</a:t>
            </a:r>
            <a:endParaRPr lang="ru-RU" sz="2000" dirty="0" smtClean="0">
              <a:hlinkClick r:id="rId10" action="ppaction://hlinksldjump"/>
            </a:endParaRPr>
          </a:p>
        </p:txBody>
      </p:sp>
      <p:sp>
        <p:nvSpPr>
          <p:cNvPr id="15" name="Управляющая кнопка: настраиваемая 14">
            <a:hlinkClick r:id="rId11" action="ppaction://hlinksldjump" highlightClick="1"/>
          </p:cNvPr>
          <p:cNvSpPr/>
          <p:nvPr/>
        </p:nvSpPr>
        <p:spPr>
          <a:xfrm>
            <a:off x="3500430" y="6244212"/>
            <a:ext cx="2071702" cy="61378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Дополнительно</a:t>
            </a:r>
            <a:endParaRPr lang="ru-RU" dirty="0"/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5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2" grpId="0"/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playsmart24.ru/products/83181%20%20%20%20%20%20.jpg"/>
          <p:cNvPicPr>
            <a:picLocks noChangeAspect="1" noChangeArrowheads="1"/>
          </p:cNvPicPr>
          <p:nvPr/>
        </p:nvPicPr>
        <p:blipFill>
          <a:blip r:embed="rId2" cstate="print"/>
          <a:srcRect b="8695"/>
          <a:stretch>
            <a:fillRect/>
          </a:stretch>
        </p:blipFill>
        <p:spPr bwMode="auto">
          <a:xfrm>
            <a:off x="7500958" y="5357826"/>
            <a:ext cx="1643042" cy="150017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Загрузка игры…</a:t>
            </a:r>
            <a:endParaRPr lang="ru-RU" dirty="0"/>
          </a:p>
        </p:txBody>
      </p:sp>
      <p:sp>
        <p:nvSpPr>
          <p:cNvPr id="4" name="TextBox 3">
            <a:hlinkClick r:id="rId3" action="ppaction://hlinksldjump"/>
          </p:cNvPr>
          <p:cNvSpPr txBox="1"/>
          <p:nvPr/>
        </p:nvSpPr>
        <p:spPr>
          <a:xfrm>
            <a:off x="2500298" y="1967203"/>
            <a:ext cx="4357718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Старт игры</a:t>
            </a:r>
            <a:endParaRPr lang="ru-RU" dirty="0"/>
          </a:p>
        </p:txBody>
      </p:sp>
      <p:pic>
        <p:nvPicPr>
          <p:cNvPr id="8" name="Picture 6" descr="http://alt.static.detmir.ru/proxy/cache/600x600/9a/9a6acf198f4838fcd9f535539c39baf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357826"/>
            <a:ext cx="1500174" cy="1500174"/>
          </a:xfrm>
          <a:prstGeom prst="rect">
            <a:avLst/>
          </a:prstGeom>
          <a:noFill/>
        </p:spPr>
      </p:pic>
      <p:pic>
        <p:nvPicPr>
          <p:cNvPr id="11266" name="Picture 2" descr="http://malenkajastrana.com.images.1c-bitrix-cdn.ru/upload/medialibrary/bdd/bdd5e097301b93d1f5373b52f1556685.jpg?141416391548228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43240" y="2974654"/>
            <a:ext cx="4143404" cy="2651779"/>
          </a:xfrm>
          <a:prstGeom prst="rect">
            <a:avLst/>
          </a:prstGeom>
          <a:ln w="228600" cap="sq" cmpd="thickThin">
            <a:solidFill>
              <a:srgbClr val="0081E2"/>
            </a:solidFill>
            <a:prstDash val="solid"/>
            <a:miter lim="800000"/>
          </a:ln>
          <a:effectLst>
            <a:innerShdw blurRad="63500" dist="50800" dir="13500000">
              <a:prstClr val="black">
                <a:alpha val="50000"/>
              </a:prstClr>
            </a:innerShdw>
            <a:reflection blurRad="6350" stA="52000" endA="300" endPos="35000" dir="5400000" sy="-100000" algn="bl" rotWithShape="0"/>
          </a:effectLst>
          <a:scene3d>
            <a:camera prst="perspectiveHeroicExtremeLeftFacing"/>
            <a:lightRig rig="threePt" dir="t"/>
          </a:scene3d>
        </p:spPr>
      </p:pic>
      <p:sp>
        <p:nvSpPr>
          <p:cNvPr id="9" name="TextBox 8"/>
          <p:cNvSpPr txBox="1"/>
          <p:nvPr/>
        </p:nvSpPr>
        <p:spPr>
          <a:xfrm>
            <a:off x="1571604" y="500042"/>
            <a:ext cx="5929354" cy="769441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Игра </a:t>
            </a:r>
            <a:r>
              <a:rPr lang="ru-RU" dirty="0" smtClean="0"/>
              <a:t> </a:t>
            </a:r>
            <a:r>
              <a:rPr lang="ru-RU" sz="4400" dirty="0" smtClean="0"/>
              <a:t>загружена!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214422"/>
            <a:ext cx="9144000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214422"/>
            <a:ext cx="9144000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                                                                                                                                                                 </a:t>
            </a: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Мини учится считать</a:t>
            </a:r>
            <a:r>
              <a:rPr lang="en-US" sz="2000" dirty="0" smtClean="0">
                <a:solidFill>
                  <a:schemeClr val="bg1"/>
                </a:solidFill>
              </a:rPr>
              <a:t> v.2.0</a:t>
            </a:r>
            <a:endParaRPr lang="ru-RU" sz="2000" dirty="0" smtClean="0">
              <a:solidFill>
                <a:schemeClr val="bg1"/>
              </a:solidFill>
              <a:hlinkClick r:id="rId3" action="ppaction://hlinksldjump"/>
            </a:endParaRPr>
          </a:p>
        </p:txBody>
      </p:sp>
      <p:sp>
        <p:nvSpPr>
          <p:cNvPr id="11" name="TextBox 10">
            <a:hlinkClick r:id="" action="ppaction://hlinkshowjump?jump=endshow" highlightClick="1"/>
          </p:cNvPr>
          <p:cNvSpPr txBox="1"/>
          <p:nvPr/>
        </p:nvSpPr>
        <p:spPr>
          <a:xfrm>
            <a:off x="8715404" y="0"/>
            <a:ext cx="428596" cy="40011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X</a:t>
            </a:r>
            <a:endParaRPr lang="ru-RU" sz="2000" dirty="0" smtClean="0">
              <a:hlinkClick r:id="rId3" action="ppaction://hlinksldjump"/>
            </a:endParaRPr>
          </a:p>
        </p:txBody>
      </p:sp>
    </p:spTree>
  </p:cSld>
  <p:clrMapOvr>
    <a:masterClrMapping/>
  </p:clrMapOvr>
  <p:transition advClick="0"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9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Мини и поли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4686304" cy="3543312"/>
          </a:xfrm>
        </p:spPr>
        <p:txBody>
          <a:bodyPr/>
          <a:lstStyle/>
          <a:p>
            <a:r>
              <a:rPr lang="ru-RU" dirty="0" smtClean="0"/>
              <a:t>Привет, поли! Я не знаю как считать. Ты мне поможешь?</a:t>
            </a:r>
            <a:endParaRPr lang="ru-RU" dirty="0"/>
          </a:p>
        </p:txBody>
      </p:sp>
      <p:pic>
        <p:nvPicPr>
          <p:cNvPr id="4" name="Picture 6" descr="http://alt.static.detmir.ru/proxy/cache/600x600/9a/9a6acf198f4838fcd9f535539c39baf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857752" y="1500174"/>
            <a:ext cx="1857364" cy="185736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00628" y="4071942"/>
            <a:ext cx="335758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Привет! Конечно помогу!</a:t>
            </a:r>
            <a:endParaRPr lang="ru-RU" sz="3200" dirty="0"/>
          </a:p>
        </p:txBody>
      </p:sp>
      <p:pic>
        <p:nvPicPr>
          <p:cNvPr id="6" name="Picture 2" descr="http://playsmart24.ru/products/83181%20%20%20%20%20%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643174" y="3786190"/>
            <a:ext cx="1714480" cy="1714480"/>
          </a:xfrm>
          <a:prstGeom prst="rect">
            <a:avLst/>
          </a:prstGeom>
          <a:noFill/>
        </p:spPr>
      </p:pic>
      <p:sp>
        <p:nvSpPr>
          <p:cNvPr id="7" name="TextBox 6">
            <a:hlinkClick r:id="" action="ppaction://hlinkshowjump?jump=nextslide"/>
          </p:cNvPr>
          <p:cNvSpPr txBox="1"/>
          <p:nvPr/>
        </p:nvSpPr>
        <p:spPr>
          <a:xfrm>
            <a:off x="4071934" y="6286520"/>
            <a:ext cx="154580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Начать играть</a:t>
            </a:r>
            <a:endParaRPr lang="ru-RU" dirty="0"/>
          </a:p>
        </p:txBody>
      </p:sp>
      <p:sp>
        <p:nvSpPr>
          <p:cNvPr id="8" name="TextBox 7">
            <a:hlinkClick r:id="rId4" action="ppaction://hlinksldjump"/>
          </p:cNvPr>
          <p:cNvSpPr txBox="1"/>
          <p:nvPr/>
        </p:nvSpPr>
        <p:spPr>
          <a:xfrm>
            <a:off x="7286612" y="428604"/>
            <a:ext cx="185738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Пауза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Мини учится считать</a:t>
            </a:r>
            <a:r>
              <a:rPr lang="en-US" sz="2000" dirty="0" smtClean="0">
                <a:solidFill>
                  <a:schemeClr val="bg1"/>
                </a:solidFill>
              </a:rPr>
              <a:t> v.2.0</a:t>
            </a:r>
            <a:endParaRPr lang="ru-RU" sz="2000" dirty="0" smtClean="0">
              <a:solidFill>
                <a:schemeClr val="bg1"/>
              </a:solidFill>
              <a:hlinkClick r:id="rId5" action="ppaction://hlinksldjump"/>
            </a:endParaRPr>
          </a:p>
        </p:txBody>
      </p:sp>
      <p:sp>
        <p:nvSpPr>
          <p:cNvPr id="10" name="TextBox 9">
            <a:hlinkClick r:id="" action="ppaction://hlinkshowjump?jump=endshow" highlightClick="1"/>
          </p:cNvPr>
          <p:cNvSpPr txBox="1"/>
          <p:nvPr/>
        </p:nvSpPr>
        <p:spPr>
          <a:xfrm>
            <a:off x="8715404" y="0"/>
            <a:ext cx="428596" cy="40011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X</a:t>
            </a:r>
            <a:endParaRPr lang="ru-RU" sz="2000" dirty="0" smtClean="0">
              <a:hlinkClick r:id="rId5" action="ppaction://hlinksldjump"/>
            </a:endParaRPr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0"/>
                            </p:stCondLst>
                            <p:childTnLst>
                              <p:par>
                                <p:cTn id="2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Учимся считать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hlinkClick r:id="rId2" action="ppaction://hlinksldjump"/>
              </a:rPr>
              <a:t>Уровень 1</a:t>
            </a:r>
            <a:endParaRPr lang="ru-RU" dirty="0" smtClean="0"/>
          </a:p>
          <a:p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Уровень 2</a:t>
            </a:r>
          </a:p>
        </p:txBody>
      </p:sp>
      <p:pic>
        <p:nvPicPr>
          <p:cNvPr id="4" name="Picture 2" descr="http://playsmart24.ru/products/83181%20%20%20%20%20%2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86" y="3214686"/>
            <a:ext cx="3643314" cy="3643314"/>
          </a:xfrm>
          <a:prstGeom prst="rect">
            <a:avLst/>
          </a:prstGeom>
          <a:noFill/>
        </p:spPr>
      </p:pic>
      <p:pic>
        <p:nvPicPr>
          <p:cNvPr id="5" name="Picture 6" descr="http://alt.static.detmir.ru/proxy/cache/600x600/9a/9a6acf198f4838fcd9f535539c39baf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857636"/>
            <a:ext cx="3000364" cy="300036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Мини учится считать</a:t>
            </a:r>
            <a:r>
              <a:rPr lang="en-US" sz="2000" dirty="0" smtClean="0">
                <a:solidFill>
                  <a:schemeClr val="bg1"/>
                </a:solidFill>
              </a:rPr>
              <a:t> v.2.0</a:t>
            </a:r>
            <a:endParaRPr lang="ru-RU" sz="2000" dirty="0" smtClean="0">
              <a:solidFill>
                <a:schemeClr val="bg1"/>
              </a:solidFill>
              <a:hlinkClick r:id="rId5" action="ppaction://hlinksldjump"/>
            </a:endParaRPr>
          </a:p>
        </p:txBody>
      </p:sp>
      <p:sp>
        <p:nvSpPr>
          <p:cNvPr id="8" name="TextBox 7">
            <a:hlinkClick r:id="" action="ppaction://hlinkshowjump?jump=endshow" highlightClick="1"/>
          </p:cNvPr>
          <p:cNvSpPr txBox="1"/>
          <p:nvPr/>
        </p:nvSpPr>
        <p:spPr>
          <a:xfrm>
            <a:off x="8715404" y="0"/>
            <a:ext cx="428596" cy="40011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X</a:t>
            </a:r>
            <a:endParaRPr lang="ru-RU" sz="2000" dirty="0" smtClean="0">
              <a:hlinkClick r:id="rId5" action="ppaction://hlinksldjump"/>
            </a:endParaRPr>
          </a:p>
        </p:txBody>
      </p:sp>
      <p:sp>
        <p:nvSpPr>
          <p:cNvPr id="9" name="TextBox 8">
            <a:hlinkClick r:id="rId6" action="ppaction://hlinksldjump"/>
          </p:cNvPr>
          <p:cNvSpPr txBox="1"/>
          <p:nvPr/>
        </p:nvSpPr>
        <p:spPr>
          <a:xfrm>
            <a:off x="7286612" y="428604"/>
            <a:ext cx="185738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Пауза</a:t>
            </a:r>
            <a:endParaRPr lang="ru-RU" dirty="0"/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36"/>
            <a:ext cx="8229600" cy="1143000"/>
          </a:xfrm>
        </p:spPr>
        <p:txBody>
          <a:bodyPr/>
          <a:lstStyle/>
          <a:p>
            <a:r>
              <a:rPr lang="ru-RU" dirty="0" smtClean="0"/>
              <a:t>Уровень 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74805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Мини! Это – цифра один: 1</a:t>
            </a:r>
          </a:p>
          <a:p>
            <a:r>
              <a:rPr lang="ru-RU" dirty="0" smtClean="0"/>
              <a:t>Это – цифра два: 2</a:t>
            </a:r>
          </a:p>
          <a:p>
            <a:r>
              <a:rPr lang="ru-RU" dirty="0" smtClean="0"/>
              <a:t>Это – цифра три: 3</a:t>
            </a:r>
          </a:p>
          <a:p>
            <a:r>
              <a:rPr lang="ru-RU" dirty="0" smtClean="0"/>
              <a:t>Это - цифра четыре: 4</a:t>
            </a:r>
          </a:p>
          <a:p>
            <a:r>
              <a:rPr lang="ru-RU" dirty="0" smtClean="0"/>
              <a:t>Это - цифра пять: 5</a:t>
            </a:r>
          </a:p>
          <a:p>
            <a:r>
              <a:rPr lang="ru-RU" dirty="0" smtClean="0"/>
              <a:t>Это – цифра шесть: 6</a:t>
            </a:r>
          </a:p>
          <a:p>
            <a:r>
              <a:rPr lang="ru-RU" dirty="0" smtClean="0"/>
              <a:t>Это -- цифра семь: 7</a:t>
            </a:r>
          </a:p>
          <a:p>
            <a:r>
              <a:rPr lang="ru-RU" dirty="0" smtClean="0"/>
              <a:t>Это – цифра восемь: 8</a:t>
            </a:r>
          </a:p>
          <a:p>
            <a:r>
              <a:rPr lang="ru-RU" dirty="0" smtClean="0"/>
              <a:t>Это – цифра девять: 9</a:t>
            </a:r>
            <a:endParaRPr lang="ru-RU" dirty="0"/>
          </a:p>
        </p:txBody>
      </p:sp>
      <p:sp>
        <p:nvSpPr>
          <p:cNvPr id="4" name="TextBox 3">
            <a:hlinkClick r:id="" action="ppaction://hlinkshowjump?jump=nextslide"/>
          </p:cNvPr>
          <p:cNvSpPr txBox="1"/>
          <p:nvPr/>
        </p:nvSpPr>
        <p:spPr>
          <a:xfrm>
            <a:off x="3214678" y="6488668"/>
            <a:ext cx="357190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Дальше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Мини учится считать</a:t>
            </a:r>
            <a:r>
              <a:rPr lang="en-US" sz="2000" dirty="0" smtClean="0">
                <a:solidFill>
                  <a:schemeClr val="bg1"/>
                </a:solidFill>
              </a:rPr>
              <a:t> v.2.0</a:t>
            </a:r>
            <a:endParaRPr lang="ru-RU" sz="2000" dirty="0" smtClean="0">
              <a:solidFill>
                <a:schemeClr val="bg1"/>
              </a:solidFill>
              <a:hlinkClick r:id="rId2" action="ppaction://hlinksldjump"/>
            </a:endParaRPr>
          </a:p>
        </p:txBody>
      </p:sp>
      <p:sp>
        <p:nvSpPr>
          <p:cNvPr id="8" name="TextBox 7">
            <a:hlinkClick r:id="" action="ppaction://hlinkshowjump?jump=endshow" highlightClick="1"/>
          </p:cNvPr>
          <p:cNvSpPr txBox="1"/>
          <p:nvPr/>
        </p:nvSpPr>
        <p:spPr>
          <a:xfrm>
            <a:off x="8715404" y="0"/>
            <a:ext cx="428596" cy="40011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X</a:t>
            </a:r>
            <a:endParaRPr lang="ru-RU" sz="2000" dirty="0" smtClean="0">
              <a:hlinkClick r:id="rId2" action="ppaction://hlinksldjump"/>
            </a:endParaRPr>
          </a:p>
        </p:txBody>
      </p:sp>
      <p:sp>
        <p:nvSpPr>
          <p:cNvPr id="9" name="TextBox 8">
            <a:hlinkClick r:id="rId3" action="ppaction://hlinksldjump"/>
          </p:cNvPr>
          <p:cNvSpPr txBox="1"/>
          <p:nvPr/>
        </p:nvSpPr>
        <p:spPr>
          <a:xfrm>
            <a:off x="7286612" y="428604"/>
            <a:ext cx="185738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Пауза</a:t>
            </a:r>
            <a:endParaRPr lang="ru-RU" dirty="0"/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750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500"/>
                            </p:stCondLst>
                            <p:childTnLst>
                              <p:par>
                                <p:cTn id="2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3250"/>
                            </p:stCondLst>
                            <p:childTnLst>
                              <p:par>
                                <p:cTn id="2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750"/>
                            </p:stCondLst>
                            <p:childTnLst>
                              <p:par>
                                <p:cTn id="3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1750"/>
                            </p:stCondLst>
                            <p:childTnLst>
                              <p:par>
                                <p:cTn id="3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6000"/>
                            </p:stCondLst>
                            <p:childTnLst>
                              <p:par>
                                <p:cTn id="4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250"/>
                            </p:stCondLst>
                            <p:childTnLst>
                              <p:par>
                                <p:cTn id="5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4750"/>
                            </p:stCondLst>
                            <p:childTnLst>
                              <p:par>
                                <p:cTn id="5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Уровень 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2757478" cy="5429264"/>
          </a:xfrm>
        </p:spPr>
        <p:txBody>
          <a:bodyPr>
            <a:normAutofit/>
          </a:bodyPr>
          <a:lstStyle/>
          <a:p>
            <a:r>
              <a:rPr lang="ru-RU" dirty="0" smtClean="0"/>
              <a:t>Один:</a:t>
            </a:r>
          </a:p>
          <a:p>
            <a:r>
              <a:rPr lang="ru-RU" dirty="0" smtClean="0"/>
              <a:t>Два:</a:t>
            </a:r>
            <a:endParaRPr lang="ru-RU" dirty="0"/>
          </a:p>
          <a:p>
            <a:r>
              <a:rPr lang="ru-RU" dirty="0" smtClean="0"/>
              <a:t>Три:</a:t>
            </a:r>
          </a:p>
          <a:p>
            <a:r>
              <a:rPr lang="ru-RU" dirty="0" smtClean="0"/>
              <a:t>Четыре:</a:t>
            </a:r>
          </a:p>
          <a:p>
            <a:r>
              <a:rPr lang="ru-RU" dirty="0" smtClean="0"/>
              <a:t>Пять:</a:t>
            </a:r>
          </a:p>
          <a:p>
            <a:r>
              <a:rPr lang="ru-RU" dirty="0" smtClean="0"/>
              <a:t>Шесть:</a:t>
            </a:r>
          </a:p>
          <a:p>
            <a:r>
              <a:rPr lang="ru-RU" dirty="0" smtClean="0"/>
              <a:t>Семь:</a:t>
            </a:r>
          </a:p>
          <a:p>
            <a:r>
              <a:rPr lang="ru-RU" dirty="0" smtClean="0"/>
              <a:t>Восемь:</a:t>
            </a:r>
          </a:p>
          <a:p>
            <a:r>
              <a:rPr lang="ru-RU" dirty="0" smtClean="0"/>
              <a:t>Девять: </a:t>
            </a:r>
            <a:endParaRPr lang="ru-RU" dirty="0"/>
          </a:p>
        </p:txBody>
      </p:sp>
      <p:pic>
        <p:nvPicPr>
          <p:cNvPr id="4098" name="Picture 2" descr="http://siteua.org/content/images/280x210/568178.jpg"/>
          <p:cNvPicPr>
            <a:picLocks noChangeAspect="1" noChangeArrowheads="1"/>
          </p:cNvPicPr>
          <p:nvPr/>
        </p:nvPicPr>
        <p:blipFill>
          <a:blip r:embed="rId2"/>
          <a:srcRect l="26471" t="23529" r="33823" b="17647"/>
          <a:stretch>
            <a:fillRect/>
          </a:stretch>
        </p:blipFill>
        <p:spPr bwMode="auto">
          <a:xfrm>
            <a:off x="2000232" y="1357298"/>
            <a:ext cx="642942" cy="714380"/>
          </a:xfrm>
          <a:prstGeom prst="rect">
            <a:avLst/>
          </a:prstGeom>
          <a:noFill/>
        </p:spPr>
      </p:pic>
      <p:pic>
        <p:nvPicPr>
          <p:cNvPr id="4100" name="Picture 4" descr="https://im1-tub-ru.yandex.net/i?id=569c0ef5de6042366dea6d07a4561732&amp;n=33&amp;h=190&amp;w=3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2071678"/>
            <a:ext cx="956516" cy="571504"/>
          </a:xfrm>
          <a:prstGeom prst="rect">
            <a:avLst/>
          </a:prstGeom>
          <a:noFill/>
        </p:spPr>
      </p:pic>
      <p:pic>
        <p:nvPicPr>
          <p:cNvPr id="4102" name="Picture 6" descr="http://i906.photobucket.com/albums/ac264/Jaycee84_album/e35837cb-a003-4eb2-a04a-a055fa0528c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480" y="2643182"/>
            <a:ext cx="841695" cy="500066"/>
          </a:xfrm>
          <a:prstGeom prst="rect">
            <a:avLst/>
          </a:prstGeom>
          <a:noFill/>
        </p:spPr>
      </p:pic>
      <p:pic>
        <p:nvPicPr>
          <p:cNvPr id="4104" name="Picture 8" descr="http://static5.depositphotos.com/1032360/407/i/950/depositphotos_4075901-3-red-and-1-green-apple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5984" y="3143248"/>
            <a:ext cx="814357" cy="542905"/>
          </a:xfrm>
          <a:prstGeom prst="rect">
            <a:avLst/>
          </a:prstGeom>
          <a:noFill/>
        </p:spPr>
      </p:pic>
      <p:pic>
        <p:nvPicPr>
          <p:cNvPr id="4106" name="Picture 10" descr="http://yagoda.ucoz.net/_si/0/11284177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00232" y="3714752"/>
            <a:ext cx="571474" cy="571474"/>
          </a:xfrm>
          <a:prstGeom prst="rect">
            <a:avLst/>
          </a:prstGeom>
          <a:noFill/>
        </p:spPr>
      </p:pic>
      <p:pic>
        <p:nvPicPr>
          <p:cNvPr id="4108" name="Picture 12" descr="http://school.xvatit.com:8080/images/b/b5/%D0%A7%D0%9F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14546" y="4429132"/>
            <a:ext cx="750100" cy="500066"/>
          </a:xfrm>
          <a:prstGeom prst="rect">
            <a:avLst/>
          </a:prstGeom>
          <a:noFill/>
        </p:spPr>
      </p:pic>
      <p:pic>
        <p:nvPicPr>
          <p:cNvPr id="4110" name="Picture 14" descr="http://t2.ftcdn.net/jpg/00/62/17/13/400_F_62171304_xObSKDzln6H9zFhhm0PffxS1rRg6QEdD.jpg"/>
          <p:cNvPicPr>
            <a:picLocks noChangeAspect="1" noChangeArrowheads="1"/>
          </p:cNvPicPr>
          <p:nvPr/>
        </p:nvPicPr>
        <p:blipFill>
          <a:blip r:embed="rId8" cstate="print"/>
          <a:srcRect l="7500" t="19663" r="8124" b="21348"/>
          <a:stretch>
            <a:fillRect/>
          </a:stretch>
        </p:blipFill>
        <p:spPr bwMode="auto">
          <a:xfrm>
            <a:off x="2000232" y="5000636"/>
            <a:ext cx="1143008" cy="533404"/>
          </a:xfrm>
          <a:prstGeom prst="rect">
            <a:avLst/>
          </a:prstGeom>
          <a:noFill/>
        </p:spPr>
      </p:pic>
      <p:pic>
        <p:nvPicPr>
          <p:cNvPr id="4112" name="Picture 16" descr="http://detskiy-sad.com/wp-content/uploads/2011/11/schitaem-yabloki10-150x150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500298" y="5572140"/>
            <a:ext cx="571494" cy="571494"/>
          </a:xfrm>
          <a:prstGeom prst="rect">
            <a:avLst/>
          </a:prstGeom>
          <a:noFill/>
        </p:spPr>
      </p:pic>
      <p:pic>
        <p:nvPicPr>
          <p:cNvPr id="4114" name="Picture 18" descr="http://900igr.net/datas/schjot/20-JAbloki.files/0010-010-9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10800000" flipV="1">
            <a:off x="2214546" y="6072515"/>
            <a:ext cx="1047313" cy="785485"/>
          </a:xfrm>
          <a:prstGeom prst="rect">
            <a:avLst/>
          </a:prstGeom>
          <a:noFill/>
        </p:spPr>
      </p:pic>
      <p:pic>
        <p:nvPicPr>
          <p:cNvPr id="13" name="Picture 2" descr="http://playsmart24.ru/products/83181%20%20%20%20%20%20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429388" y="5143520"/>
            <a:ext cx="1714480" cy="1714480"/>
          </a:xfrm>
          <a:prstGeom prst="rect">
            <a:avLst/>
          </a:prstGeom>
          <a:noFill/>
        </p:spPr>
      </p:pic>
      <p:pic>
        <p:nvPicPr>
          <p:cNvPr id="14" name="Picture 6" descr="http://alt.static.detmir.ru/proxy/cache/600x600/9a/9a6acf198f4838fcd9f535539c39baff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flipH="1">
            <a:off x="4071934" y="5000636"/>
            <a:ext cx="1857364" cy="1857364"/>
          </a:xfrm>
          <a:prstGeom prst="rect">
            <a:avLst/>
          </a:prstGeom>
          <a:noFill/>
        </p:spPr>
      </p:pic>
      <p:sp>
        <p:nvSpPr>
          <p:cNvPr id="15" name="TextBox 14">
            <a:hlinkClick r:id="" action="ppaction://hlinkshowjump?jump=nextslide"/>
          </p:cNvPr>
          <p:cNvSpPr txBox="1"/>
          <p:nvPr/>
        </p:nvSpPr>
        <p:spPr>
          <a:xfrm>
            <a:off x="8189893" y="6488668"/>
            <a:ext cx="954107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dirty="0" smtClean="0"/>
              <a:t>Дальше</a:t>
            </a:r>
            <a:endParaRPr lang="ru-RU" dirty="0"/>
          </a:p>
        </p:txBody>
      </p:sp>
      <p:pic>
        <p:nvPicPr>
          <p:cNvPr id="16" name="Picture 2" descr="http://malenkajastrana.com.images.1c-bitrix-cdn.ru/upload/medialibrary/bdd/bdd5e097301b93d1f5373b52f1556685.jpg?141416391548228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214678" y="1428736"/>
            <a:ext cx="4691042" cy="300226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1" name="TextBox 20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Мини учится считать</a:t>
            </a:r>
            <a:r>
              <a:rPr lang="en-US" sz="2000" dirty="0" smtClean="0">
                <a:solidFill>
                  <a:schemeClr val="bg1"/>
                </a:solidFill>
              </a:rPr>
              <a:t> v.2.0</a:t>
            </a:r>
            <a:endParaRPr lang="ru-RU" sz="2000" dirty="0" smtClean="0">
              <a:solidFill>
                <a:schemeClr val="bg1"/>
              </a:solidFill>
              <a:hlinkClick r:id="rId14" action="ppaction://hlinksldjump"/>
            </a:endParaRPr>
          </a:p>
        </p:txBody>
      </p:sp>
      <p:sp>
        <p:nvSpPr>
          <p:cNvPr id="22" name="TextBox 21">
            <a:hlinkClick r:id="" action="ppaction://hlinkshowjump?jump=endshow" highlightClick="1"/>
          </p:cNvPr>
          <p:cNvSpPr txBox="1"/>
          <p:nvPr/>
        </p:nvSpPr>
        <p:spPr>
          <a:xfrm>
            <a:off x="8715404" y="0"/>
            <a:ext cx="428596" cy="40011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X</a:t>
            </a:r>
            <a:endParaRPr lang="ru-RU" sz="2000" dirty="0" smtClean="0">
              <a:hlinkClick r:id="rId14" action="ppaction://hlinksldjump"/>
            </a:endParaRPr>
          </a:p>
        </p:txBody>
      </p:sp>
      <p:sp>
        <p:nvSpPr>
          <p:cNvPr id="20" name="TextBox 19">
            <a:hlinkClick r:id="rId15" action="ppaction://hlinksldjump"/>
          </p:cNvPr>
          <p:cNvSpPr txBox="1"/>
          <p:nvPr/>
        </p:nvSpPr>
        <p:spPr>
          <a:xfrm>
            <a:off x="7286612" y="428604"/>
            <a:ext cx="185738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Пауза</a:t>
            </a:r>
            <a:endParaRPr lang="ru-RU" dirty="0"/>
          </a:p>
        </p:txBody>
      </p:sp>
    </p:spTree>
  </p:cSld>
  <p:clrMapOvr>
    <a:masterClrMapping/>
  </p:clrMapOvr>
  <p:transition advClick="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40"/>
                            </p:stCondLst>
                            <p:childTnLst>
                              <p:par>
                                <p:cTn id="2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40"/>
                            </p:stCondLst>
                            <p:childTnLst>
                              <p:par>
                                <p:cTn id="2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140"/>
                            </p:stCondLst>
                            <p:childTnLst>
                              <p:par>
                                <p:cTn id="3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460"/>
                            </p:stCondLst>
                            <p:childTnLst>
                              <p:par>
                                <p:cTn id="3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700"/>
                            </p:stCondLst>
                            <p:childTnLst>
                              <p:par>
                                <p:cTn id="4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6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7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980"/>
                            </p:stCondLst>
                            <p:childTnLst>
                              <p:par>
                                <p:cTn id="5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2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220"/>
                            </p:stCondLst>
                            <p:childTnLst>
                              <p:par>
                                <p:cTn id="5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8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9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540"/>
                            </p:stCondLst>
                            <p:childTnLst>
                              <p:par>
                                <p:cTn id="6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4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5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8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Уровень 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57230"/>
          </a:xfrm>
        </p:spPr>
        <p:txBody>
          <a:bodyPr/>
          <a:lstStyle/>
          <a:p>
            <a:r>
              <a:rPr lang="ru-RU" dirty="0" smtClean="0"/>
              <a:t>Уровень №1 пройден!</a:t>
            </a:r>
            <a:endParaRPr lang="ru-RU" dirty="0"/>
          </a:p>
        </p:txBody>
      </p:sp>
      <p:pic>
        <p:nvPicPr>
          <p:cNvPr id="4" name="Picture 6" descr="http://alt.static.detmir.ru/proxy/cache/600x600/9a/9a6acf198f4838fcd9f535539c39baf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57636"/>
            <a:ext cx="3000364" cy="3000364"/>
          </a:xfrm>
          <a:prstGeom prst="rect">
            <a:avLst/>
          </a:prstGeom>
          <a:noFill/>
        </p:spPr>
      </p:pic>
      <p:pic>
        <p:nvPicPr>
          <p:cNvPr id="5" name="Picture 2" descr="http://playsmart24.ru/products/83181%20%20%20%20%20%2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86" y="3571876"/>
            <a:ext cx="3643314" cy="3643314"/>
          </a:xfrm>
          <a:prstGeom prst="rect">
            <a:avLst/>
          </a:prstGeom>
          <a:noFill/>
        </p:spPr>
      </p:pic>
      <p:sp>
        <p:nvSpPr>
          <p:cNvPr id="6" name="TextBox 5">
            <a:hlinkClick r:id="rId4" action="ppaction://hlinksldjump"/>
          </p:cNvPr>
          <p:cNvSpPr txBox="1"/>
          <p:nvPr/>
        </p:nvSpPr>
        <p:spPr>
          <a:xfrm>
            <a:off x="214282" y="2285992"/>
            <a:ext cx="214314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Выбрать уровень</a:t>
            </a:r>
            <a:endParaRPr lang="ru-RU" dirty="0"/>
          </a:p>
        </p:txBody>
      </p:sp>
      <p:sp>
        <p:nvSpPr>
          <p:cNvPr id="7" name="TextBox 6">
            <a:hlinkClick r:id="rId5" action="ppaction://hlinksldjump"/>
          </p:cNvPr>
          <p:cNvSpPr txBox="1"/>
          <p:nvPr/>
        </p:nvSpPr>
        <p:spPr>
          <a:xfrm>
            <a:off x="214282" y="3143248"/>
            <a:ext cx="214314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Выйти из игры</a:t>
            </a:r>
            <a:endParaRPr lang="ru-RU" dirty="0"/>
          </a:p>
        </p:txBody>
      </p:sp>
      <p:sp>
        <p:nvSpPr>
          <p:cNvPr id="8" name="TextBox 7">
            <a:hlinkClick r:id="rId6" action="ppaction://hlinksldjump"/>
          </p:cNvPr>
          <p:cNvSpPr txBox="1"/>
          <p:nvPr/>
        </p:nvSpPr>
        <p:spPr>
          <a:xfrm>
            <a:off x="214282" y="2714620"/>
            <a:ext cx="2143140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Главное меню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0" y="0"/>
            <a:ext cx="9144000" cy="40011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Мини учится считать</a:t>
            </a:r>
            <a:r>
              <a:rPr lang="en-US" sz="2000" dirty="0" smtClean="0">
                <a:solidFill>
                  <a:schemeClr val="bg1"/>
                </a:solidFill>
              </a:rPr>
              <a:t> v.2.0</a:t>
            </a:r>
            <a:endParaRPr lang="ru-RU" sz="2000" dirty="0" smtClean="0">
              <a:solidFill>
                <a:schemeClr val="bg1"/>
              </a:solidFill>
              <a:hlinkClick r:id="rId7" action="ppaction://hlinksldjump"/>
            </a:endParaRPr>
          </a:p>
        </p:txBody>
      </p:sp>
      <p:sp>
        <p:nvSpPr>
          <p:cNvPr id="10" name="TextBox 9">
            <a:hlinkClick r:id="" action="ppaction://hlinkshowjump?jump=endshow" highlightClick="1"/>
          </p:cNvPr>
          <p:cNvSpPr txBox="1"/>
          <p:nvPr/>
        </p:nvSpPr>
        <p:spPr>
          <a:xfrm>
            <a:off x="8715404" y="0"/>
            <a:ext cx="428596" cy="40011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X</a:t>
            </a:r>
            <a:endParaRPr lang="ru-RU" sz="2000" dirty="0" smtClean="0">
              <a:hlinkClick r:id="rId7" action="ppaction://hlinksldjump"/>
            </a:endParaRPr>
          </a:p>
        </p:txBody>
      </p:sp>
    </p:spTree>
  </p:cSld>
  <p:clrMapOvr>
    <a:masterClrMapping/>
  </p:clrMapOvr>
  <p:transition advClick="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  <a:effectLst>
          <a:outerShdw sx="1000" sy="1000" rotWithShape="0">
            <a:srgbClr val="000000">
              <a:alpha val="0"/>
            </a:srgbClr>
          </a:outerShdw>
        </a:effectLst>
      </a:spPr>
      <a:bodyPr wrap="none" rtlCol="0">
        <a:spAutoFit/>
      </a:bodyPr>
      <a:lstStyle>
        <a:defPPr>
          <a:defRPr sz="2000" dirty="0" smtClean="0">
            <a:hlinkClick xmlns:r="http://schemas.openxmlformats.org/officeDocument/2006/relationships" r:id="" action="ppaction://hlinksldjump"/>
          </a:defRPr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txDef>
  </a:objectDefaults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725</TotalTime>
  <Words>555</Words>
  <Application>Microsoft Office PowerPoint</Application>
  <PresentationFormat>Экран (4:3)</PresentationFormat>
  <Paragraphs>185</Paragraphs>
  <Slides>26</Slides>
  <Notes>0</Notes>
  <HiddenSlides>20</HiddenSlides>
  <MMClips>2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26</vt:i4>
      </vt:variant>
    </vt:vector>
  </HeadingPairs>
  <TitlesOfParts>
    <vt:vector size="28" baseType="lpstr">
      <vt:lpstr>Тема Office</vt:lpstr>
      <vt:lpstr>Специальное оформление</vt:lpstr>
      <vt:lpstr>Запуск игры</vt:lpstr>
      <vt:lpstr>Слайд 2</vt:lpstr>
      <vt:lpstr>Мини учится считать</vt:lpstr>
      <vt:lpstr>Загрузка игры…</vt:lpstr>
      <vt:lpstr>Мини и поли</vt:lpstr>
      <vt:lpstr>Учимся считать</vt:lpstr>
      <vt:lpstr>Уровень 1</vt:lpstr>
      <vt:lpstr>Уровень 1</vt:lpstr>
      <vt:lpstr>Уровень 1</vt:lpstr>
      <vt:lpstr>Учимся считать</vt:lpstr>
      <vt:lpstr>Уровень 2 </vt:lpstr>
      <vt:lpstr>Правильно!</vt:lpstr>
      <vt:lpstr>Уровень 2</vt:lpstr>
      <vt:lpstr>Правильно!</vt:lpstr>
      <vt:lpstr>Уровень 2</vt:lpstr>
      <vt:lpstr>Правильно!</vt:lpstr>
      <vt:lpstr>Меню паузы</vt:lpstr>
      <vt:lpstr>Победа!</vt:lpstr>
      <vt:lpstr>Победа!</vt:lpstr>
      <vt:lpstr>Как играть?</vt:lpstr>
      <vt:lpstr>Не правильно!</vt:lpstr>
      <vt:lpstr>Дополнительно</vt:lpstr>
      <vt:lpstr>Игры из этой серии</vt:lpstr>
      <vt:lpstr>Разработчики игры</vt:lpstr>
      <vt:lpstr>Управление</vt:lpstr>
      <vt:lpstr>Ты действительно хочешь уйти?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 учится считать v.2.0</dc:title>
  <dc:subject>Игра про Мини и Поли</dc:subject>
  <dc:creator>ООО "Голд-Рунет"</dc:creator>
  <cp:keywords>Робокар поли, игры</cp:keywords>
  <cp:lastModifiedBy>Danila</cp:lastModifiedBy>
  <cp:revision>120</cp:revision>
  <dcterms:created xsi:type="dcterms:W3CDTF">2015-09-27T08:29:08Z</dcterms:created>
  <dcterms:modified xsi:type="dcterms:W3CDTF">2015-10-05T10:14:23Z</dcterms:modified>
  <cp:category>Игры</cp:category>
  <cp:contentStatus>Завершено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