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5" r:id="rId8"/>
    <p:sldId id="266" r:id="rId9"/>
    <p:sldId id="261" r:id="rId10"/>
    <p:sldId id="262" r:id="rId11"/>
    <p:sldId id="263" r:id="rId12"/>
    <p:sldId id="271" r:id="rId13"/>
    <p:sldId id="272" r:id="rId14"/>
    <p:sldId id="273" r:id="rId15"/>
    <p:sldId id="269" r:id="rId16"/>
    <p:sldId id="270" r:id="rId17"/>
    <p:sldId id="264" r:id="rId18"/>
    <p:sldId id="274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5" autoAdjust="0"/>
    <p:restoredTop sz="94595" autoAdjust="0"/>
  </p:normalViewPr>
  <p:slideViewPr>
    <p:cSldViewPr>
      <p:cViewPr varScale="1">
        <p:scale>
          <a:sx n="78" d="100"/>
          <a:sy n="78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849CB-4F41-4DF4-92CF-20F157E556F3}" type="datetimeFigureOut">
              <a:rPr lang="ru-RU" smtClean="0"/>
              <a:pPr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1.jpeg"/><Relationship Id="rId7" Type="http://schemas.openxmlformats.org/officeDocument/2006/relationships/slide" Target="slide19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anila\Desktop\Pesnya_iz_multfilma_Poli_Robokar_-_Glavnaya_pesnya_(iPlayer.fm).mp3" TargetMode="External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slide" Target="slide18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slide" Target="slide18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8.jpe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12" Type="http://schemas.openxmlformats.org/officeDocument/2006/relationships/image" Target="../media/image1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image" Target="../media/image16.jpeg"/><Relationship Id="rId5" Type="http://schemas.openxmlformats.org/officeDocument/2006/relationships/image" Target="../media/image12.jpeg"/><Relationship Id="rId10" Type="http://schemas.openxmlformats.org/officeDocument/2006/relationships/slide" Target="slide14.xml"/><Relationship Id="rId4" Type="http://schemas.openxmlformats.org/officeDocument/2006/relationships/image" Target="../media/image11.jpeg"/><Relationship Id="rId9" Type="http://schemas.openxmlformats.org/officeDocument/2006/relationships/image" Target="../media/image15.jpeg"/><Relationship Id="rId1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slide" Target="slide1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slide" Target="slide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nila\Desktop\Pesnya_iz_multfilma_Poli_Robokar_-_Glavnaya_pesnya_(iPlayer.fm).mp3" TargetMode="External"/><Relationship Id="rId6" Type="http://schemas.openxmlformats.org/officeDocument/2006/relationships/slide" Target="slide17.xml"/><Relationship Id="rId5" Type="http://schemas.openxmlformats.org/officeDocument/2006/relationships/hyperlink" Target="http://robocarpoli-games.grewi.ru/" TargetMode="Externa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hyperlink" Target="http://robocarpoli-games.grewi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7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1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slide" Target="slide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17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slide" Target="slide18.xml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12" Type="http://schemas.openxmlformats.org/officeDocument/2006/relationships/image" Target="../media/image18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7.jpeg"/><Relationship Id="rId5" Type="http://schemas.openxmlformats.org/officeDocument/2006/relationships/image" Target="../media/image12.jpeg"/><Relationship Id="rId10" Type="http://schemas.openxmlformats.org/officeDocument/2006/relationships/image" Target="../media/image16.jpeg"/><Relationship Id="rId4" Type="http://schemas.openxmlformats.org/officeDocument/2006/relationships/image" Target="../media/image11.jpeg"/><Relationship Id="rId9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0"/>
            <a:ext cx="5643570" cy="1470025"/>
          </a:xfrm>
        </p:spPr>
        <p:txBody>
          <a:bodyPr/>
          <a:lstStyle/>
          <a:p>
            <a:r>
              <a:rPr lang="ru-RU" dirty="0" smtClean="0"/>
              <a:t>Мини учится считать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6429396"/>
            <a:ext cx="3214678" cy="428604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ООО «</a:t>
            </a:r>
            <a:r>
              <a:rPr lang="ru-RU" dirty="0" err="1" smtClean="0"/>
              <a:t>Голд-Рунет</a:t>
            </a:r>
            <a:r>
              <a:rPr lang="ru-RU" dirty="0" smtClean="0"/>
              <a:t>». 2015. Все права защищены.</a:t>
            </a:r>
            <a:endParaRPr lang="ru-RU" dirty="0"/>
          </a:p>
        </p:txBody>
      </p:sp>
      <p:pic>
        <p:nvPicPr>
          <p:cNvPr id="1026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572016"/>
            <a:ext cx="2285984" cy="2285984"/>
          </a:xfrm>
          <a:prstGeom prst="rect">
            <a:avLst/>
          </a:prstGeom>
          <a:noFill/>
        </p:spPr>
      </p:pic>
      <p:pic>
        <p:nvPicPr>
          <p:cNvPr id="1028" name="Picture 4" descr="http://www.hobbit39.ru/upload/iblock/104/104bd6a65bbb91fe43d8463d6f7db3e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2285992"/>
            <a:ext cx="4124325" cy="2381250"/>
          </a:xfrm>
          <a:prstGeom prst="rect">
            <a:avLst/>
          </a:prstGeom>
          <a:noFill/>
        </p:spPr>
      </p:pic>
      <p:pic>
        <p:nvPicPr>
          <p:cNvPr id="1030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00636"/>
            <a:ext cx="1857364" cy="1857364"/>
          </a:xfrm>
          <a:prstGeom prst="rect">
            <a:avLst/>
          </a:prstGeom>
          <a:noFill/>
        </p:spPr>
      </p:pic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6858016" y="1714488"/>
            <a:ext cx="164307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Начать игру</a:t>
            </a:r>
            <a:endParaRPr lang="ru-RU" dirty="0"/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6858016" y="2285992"/>
            <a:ext cx="164307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 играть?</a:t>
            </a:r>
            <a:endParaRPr lang="ru-RU" dirty="0"/>
          </a:p>
        </p:txBody>
      </p:sp>
      <p:sp>
        <p:nvSpPr>
          <p:cNvPr id="9" name="TextBox 8">
            <a:hlinkClick r:id="rId8" action="ppaction://hlinksldjump"/>
          </p:cNvPr>
          <p:cNvSpPr txBox="1"/>
          <p:nvPr/>
        </p:nvSpPr>
        <p:spPr>
          <a:xfrm>
            <a:off x="6858016" y="2857496"/>
            <a:ext cx="161294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Выйти из игры</a:t>
            </a:r>
            <a:endParaRPr lang="ru-RU" dirty="0"/>
          </a:p>
        </p:txBody>
      </p:sp>
      <p:pic>
        <p:nvPicPr>
          <p:cNvPr id="10" name="Pesnya_iz_multfilma_Poli_Robokar_-_Glavnaya_pesn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 flipV="1">
            <a:off x="7234277" y="7286651"/>
            <a:ext cx="52366" cy="5236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160969"/>
            <a:ext cx="4500562" cy="169703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anchorCtr="0"/>
          <a:lstStyle/>
          <a:p>
            <a:pPr algn="ctr">
              <a:buNone/>
            </a:pPr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>
              <a:hlinkClick r:id="" action="ppaction://hlinkshowjump?jump=previousslide"/>
            </a:endParaRPr>
          </a:p>
        </p:txBody>
      </p:sp>
      <p:pic>
        <p:nvPicPr>
          <p:cNvPr id="4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571612"/>
            <a:ext cx="2714612" cy="2714612"/>
          </a:xfrm>
          <a:prstGeom prst="rect">
            <a:avLst/>
          </a:prstGeom>
          <a:noFill/>
        </p:spPr>
      </p:pic>
      <p:sp>
        <p:nvSpPr>
          <p:cNvPr id="5" name="Содержимое 2">
            <a:hlinkClick r:id="rId4" action="ppaction://hlinksldjump"/>
          </p:cNvPr>
          <p:cNvSpPr txBox="1">
            <a:spLocks/>
          </p:cNvSpPr>
          <p:nvPr/>
        </p:nvSpPr>
        <p:spPr>
          <a:xfrm>
            <a:off x="4500562" y="5160969"/>
            <a:ext cx="4643438" cy="16970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Дальше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правильно!</a:t>
            </a:r>
            <a:endParaRPr lang="ru-RU" dirty="0"/>
          </a:p>
        </p:txBody>
      </p:sp>
      <p:sp>
        <p:nvSpPr>
          <p:cNvPr id="4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2357422" y="5000636"/>
            <a:ext cx="4900618" cy="16970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Назад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http://i.ytimg.com/vi/A2IG4cgEufw/maxres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1214422"/>
            <a:ext cx="6262646" cy="3522739"/>
          </a:xfrm>
          <a:prstGeom prst="rect">
            <a:avLst/>
          </a:prstGeom>
          <a:noFill/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Где 4 яблока?</a:t>
            </a:r>
            <a:endParaRPr lang="ru-RU" dirty="0"/>
          </a:p>
        </p:txBody>
      </p:sp>
      <p:pic>
        <p:nvPicPr>
          <p:cNvPr id="4" name="Picture 2" descr="http://siteua.org/content/images/280x210/56817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26471" t="23529" r="33823" b="17647"/>
          <a:stretch>
            <a:fillRect/>
          </a:stretch>
        </p:blipFill>
        <p:spPr bwMode="auto">
          <a:xfrm>
            <a:off x="642910" y="2428868"/>
            <a:ext cx="1058959" cy="1176627"/>
          </a:xfrm>
          <a:prstGeom prst="rect">
            <a:avLst/>
          </a:prstGeom>
          <a:noFill/>
        </p:spPr>
      </p:pic>
      <p:pic>
        <p:nvPicPr>
          <p:cNvPr id="5" name="Picture 4" descr="https://im1-tub-ru.yandex.net/i?id=569c0ef5de6042366dea6d07a4561732&amp;n=33&amp;h=190&amp;w=31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786058"/>
            <a:ext cx="956516" cy="571504"/>
          </a:xfrm>
          <a:prstGeom prst="rect">
            <a:avLst/>
          </a:prstGeom>
          <a:noFill/>
        </p:spPr>
      </p:pic>
      <p:pic>
        <p:nvPicPr>
          <p:cNvPr id="6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2857496"/>
            <a:ext cx="841695" cy="500066"/>
          </a:xfrm>
          <a:prstGeom prst="rect">
            <a:avLst/>
          </a:prstGeom>
          <a:noFill/>
        </p:spPr>
      </p:pic>
      <p:pic>
        <p:nvPicPr>
          <p:cNvPr id="7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928934"/>
            <a:ext cx="841695" cy="500066"/>
          </a:xfrm>
          <a:prstGeom prst="rect">
            <a:avLst/>
          </a:prstGeom>
          <a:noFill/>
        </p:spPr>
      </p:pic>
      <p:pic>
        <p:nvPicPr>
          <p:cNvPr id="8" name="Picture 8" descr="http://static5.depositphotos.com/1032360/407/i/950/depositphotos_4075901-3-red-and-1-green-apples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2928934"/>
            <a:ext cx="814357" cy="542905"/>
          </a:xfrm>
          <a:prstGeom prst="rect">
            <a:avLst/>
          </a:prstGeom>
          <a:noFill/>
        </p:spPr>
      </p:pic>
      <p:pic>
        <p:nvPicPr>
          <p:cNvPr id="9" name="Picture 10" descr="http://yagoda.ucoz.net/_si/0/1128417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206" y="2786058"/>
            <a:ext cx="571474" cy="571474"/>
          </a:xfrm>
          <a:prstGeom prst="rect">
            <a:avLst/>
          </a:prstGeom>
          <a:noFill/>
        </p:spPr>
      </p:pic>
      <p:pic>
        <p:nvPicPr>
          <p:cNvPr id="10" name="Picture 12" descr="http://school.xvatit.com:8080/images/b/b5/%D0%A7%D0%9F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15338" y="2857496"/>
            <a:ext cx="750100" cy="500066"/>
          </a:xfrm>
          <a:prstGeom prst="rect">
            <a:avLst/>
          </a:prstGeom>
          <a:noFill/>
        </p:spPr>
      </p:pic>
      <p:pic>
        <p:nvPicPr>
          <p:cNvPr id="11" name="Picture 14" descr="http://t2.ftcdn.net/jpg/00/62/17/13/400_F_62171304_xObSKDzln6H9zFhhm0PffxS1rRg6QEdD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 l="7500" t="19663" r="8124" b="21348"/>
          <a:stretch>
            <a:fillRect/>
          </a:stretch>
        </p:blipFill>
        <p:spPr bwMode="auto">
          <a:xfrm>
            <a:off x="3357554" y="3643314"/>
            <a:ext cx="1143008" cy="533404"/>
          </a:xfrm>
          <a:prstGeom prst="rect">
            <a:avLst/>
          </a:prstGeom>
          <a:noFill/>
        </p:spPr>
      </p:pic>
      <p:pic>
        <p:nvPicPr>
          <p:cNvPr id="12" name="Picture 16" descr="http://detskiy-sad.com/wp-content/uploads/2011/11/schitaem-yabloki10-150x1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0" y="3714752"/>
            <a:ext cx="571494" cy="571494"/>
          </a:xfrm>
          <a:prstGeom prst="rect">
            <a:avLst/>
          </a:prstGeom>
          <a:noFill/>
        </p:spPr>
      </p:pic>
      <p:pic>
        <p:nvPicPr>
          <p:cNvPr id="13" name="Picture 18" descr="http://900igr.net/datas/schjot/20-JAbloki.files/0010-010-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0800000" flipV="1">
            <a:off x="5357818" y="3571876"/>
            <a:ext cx="1047313" cy="785485"/>
          </a:xfrm>
          <a:prstGeom prst="rect">
            <a:avLst/>
          </a:prstGeom>
          <a:noFill/>
        </p:spPr>
      </p:pic>
      <p:sp>
        <p:nvSpPr>
          <p:cNvPr id="14" name="TextBox 13">
            <a:hlinkClick r:id="rId14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160969"/>
            <a:ext cx="4500562" cy="169703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anchorCtr="0"/>
          <a:lstStyle/>
          <a:p>
            <a:pPr algn="ctr">
              <a:buNone/>
            </a:pPr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>
              <a:hlinkClick r:id="" action="ppaction://hlinkshowjump?jump=previousslide"/>
            </a:endParaRPr>
          </a:p>
        </p:txBody>
      </p:sp>
      <p:pic>
        <p:nvPicPr>
          <p:cNvPr id="4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571612"/>
            <a:ext cx="2714612" cy="2714612"/>
          </a:xfrm>
          <a:prstGeom prst="rect">
            <a:avLst/>
          </a:prstGeom>
          <a:noFill/>
        </p:spPr>
      </p:pic>
      <p:sp>
        <p:nvSpPr>
          <p:cNvPr id="5" name="Содержимое 2">
            <a:hlinkClick r:id="rId4" action="ppaction://hlinksldjump"/>
          </p:cNvPr>
          <p:cNvSpPr txBox="1">
            <a:spLocks/>
          </p:cNvSpPr>
          <p:nvPr/>
        </p:nvSpPr>
        <p:spPr>
          <a:xfrm>
            <a:off x="4500562" y="5160969"/>
            <a:ext cx="4643438" cy="16970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Дальше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правильно!</a:t>
            </a:r>
            <a:endParaRPr lang="ru-RU" dirty="0"/>
          </a:p>
        </p:txBody>
      </p:sp>
      <p:sp>
        <p:nvSpPr>
          <p:cNvPr id="4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2357422" y="5000636"/>
            <a:ext cx="4900618" cy="16970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Назад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http://i.ytimg.com/vi/A2IG4cgEufw/maxres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1214422"/>
            <a:ext cx="6262646" cy="3522739"/>
          </a:xfrm>
          <a:prstGeom prst="rect">
            <a:avLst/>
          </a:prstGeom>
          <a:noFill/>
        </p:spPr>
      </p:pic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Победа!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714488"/>
            <a:ext cx="3900486" cy="12858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Да я теперь все цифры знаю! Спасибо, Поли!</a:t>
            </a:r>
            <a:endParaRPr lang="ru-RU" dirty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00174"/>
            <a:ext cx="1857364" cy="1857364"/>
          </a:xfrm>
          <a:prstGeom prst="rect">
            <a:avLst/>
          </a:prstGeom>
          <a:noFill/>
        </p:spPr>
      </p:pic>
      <p:pic>
        <p:nvPicPr>
          <p:cNvPr id="5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143388"/>
            <a:ext cx="2714612" cy="2714612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000100" y="4786322"/>
            <a:ext cx="3900486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Молодец, Мини! Не за что!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6357958"/>
            <a:ext cx="1726691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Завершить игру</a:t>
            </a:r>
            <a:endParaRPr lang="ru-RU" dirty="0"/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Победа!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/>
          <a:lstStyle/>
          <a:p>
            <a:r>
              <a:rPr lang="ru-RU" dirty="0" smtClean="0"/>
              <a:t>Ты прошёл все уровни. Теперь ты и мини знаешь все цифры! Но это только начало!</a:t>
            </a:r>
            <a:endParaRPr lang="ru-RU" dirty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214794"/>
            <a:ext cx="2643206" cy="2643206"/>
          </a:xfrm>
          <a:prstGeom prst="rect">
            <a:avLst/>
          </a:prstGeom>
          <a:noFill/>
        </p:spPr>
      </p:pic>
      <p:pic>
        <p:nvPicPr>
          <p:cNvPr id="5" name="Pesnya_iz_multfilma_Poli_Robokar_-_Glavnaya_pesn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3467088" y="6591320"/>
            <a:ext cx="52390" cy="52390"/>
          </a:xfrm>
          <a:prstGeom prst="rect">
            <a:avLst/>
          </a:prstGeom>
        </p:spPr>
      </p:pic>
      <p:sp>
        <p:nvSpPr>
          <p:cNvPr id="6" name="TextBox 5">
            <a:hlinkClick r:id="" action="ppaction://hlinkshowjump?jump=firstslide"/>
          </p:cNvPr>
          <p:cNvSpPr txBox="1"/>
          <p:nvPr/>
        </p:nvSpPr>
        <p:spPr>
          <a:xfrm>
            <a:off x="142844" y="3357562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  <p:sp>
        <p:nvSpPr>
          <p:cNvPr id="7" name="TextBox 6">
            <a:hlinkClick r:id="rId5"/>
          </p:cNvPr>
          <p:cNvSpPr txBox="1"/>
          <p:nvPr/>
        </p:nvSpPr>
        <p:spPr>
          <a:xfrm>
            <a:off x="142844" y="3857628"/>
            <a:ext cx="1864421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Сайт в интернете</a:t>
            </a:r>
            <a:endParaRPr lang="ru-RU" dirty="0"/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142844" y="4357694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pic>
        <p:nvPicPr>
          <p:cNvPr id="9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2500314"/>
            <a:ext cx="4357686" cy="43576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 действительно хочешь уйти?</a:t>
            </a:r>
            <a:endParaRPr lang="ru-RU" dirty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6143636" y="4500570"/>
            <a:ext cx="1428760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Да</a:t>
            </a:r>
          </a:p>
          <a:p>
            <a:pPr algn="ctr"/>
            <a:endParaRPr lang="ru-RU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1500166" y="4500570"/>
            <a:ext cx="1428760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Нет</a:t>
            </a:r>
          </a:p>
          <a:p>
            <a:pPr algn="ctr"/>
            <a:endParaRPr lang="ru-RU" dirty="0"/>
          </a:p>
        </p:txBody>
      </p:sp>
      <p:pic>
        <p:nvPicPr>
          <p:cNvPr id="6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00174"/>
            <a:ext cx="2714612" cy="2714612"/>
          </a:xfrm>
          <a:prstGeom prst="rect">
            <a:avLst/>
          </a:prstGeom>
          <a:noFill/>
        </p:spPr>
      </p:pic>
      <p:pic>
        <p:nvPicPr>
          <p:cNvPr id="7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785926"/>
            <a:ext cx="1857364" cy="18573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Меню паузы</a:t>
            </a:r>
            <a:endParaRPr lang="ru-RU" dirty="0"/>
          </a:p>
        </p:txBody>
      </p:sp>
      <p:sp>
        <p:nvSpPr>
          <p:cNvPr id="4" name="TextBox 3">
            <a:hlinkClick r:id="" action="ppaction://hlinkshowjump?jump=lastslideviewed"/>
          </p:cNvPr>
          <p:cNvSpPr txBox="1"/>
          <p:nvPr/>
        </p:nvSpPr>
        <p:spPr>
          <a:xfrm>
            <a:off x="1214414" y="1714488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1214414" y="3214686"/>
            <a:ext cx="1864421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Сайт в интернете</a:t>
            </a:r>
            <a:endParaRPr lang="ru-RU" dirty="0"/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1214414" y="3714752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8" name="TextBox 7">
            <a:hlinkClick r:id="" action="ppaction://hlinkshowjump?jump=firstslide"/>
          </p:cNvPr>
          <p:cNvSpPr txBox="1"/>
          <p:nvPr/>
        </p:nvSpPr>
        <p:spPr>
          <a:xfrm>
            <a:off x="1214414" y="2714620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1214414" y="2214554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Новая игра</a:t>
            </a:r>
            <a:endParaRPr lang="ru-RU" dirty="0"/>
          </a:p>
        </p:txBody>
      </p:sp>
      <p:pic>
        <p:nvPicPr>
          <p:cNvPr id="10" name="Picture 2" descr="http://malenkajastrana.com.images.1c-bitrix-cdn.ru/upload/medialibrary/bdd/bdd5e097301b93d1f5373b52f1556685.jpg?14141639154822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428736"/>
            <a:ext cx="4691042" cy="30022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играть?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Для начала игры нажмите «Новая игра».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Нажмите «Старт игры»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Прочитайте диалог и нажмите «Начать играть».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1 уровне вы просто запоминаете цифры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 2 уровне вы выполняете задания.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Для выхода из задания нажмите на «Пауза»</a:t>
            </a:r>
          </a:p>
          <a:p>
            <a:pPr marL="514350" indent="-514350">
              <a:buNone/>
            </a:pPr>
            <a:r>
              <a:rPr lang="ru-RU" dirty="0" smtClean="0"/>
              <a:t>Приятной игры!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6215074" y="5934670"/>
            <a:ext cx="292892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Назад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Загрузка игры…</a:t>
            </a:r>
            <a:endParaRPr lang="ru-R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500298" y="5842337"/>
            <a:ext cx="4357718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 smtClean="0"/>
              <a:t>Старт игры</a:t>
            </a:r>
          </a:p>
          <a:p>
            <a:pPr algn="ctr"/>
            <a:endParaRPr lang="ru-RU" dirty="0"/>
          </a:p>
        </p:txBody>
      </p:sp>
      <p:pic>
        <p:nvPicPr>
          <p:cNvPr id="7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85728"/>
            <a:ext cx="1643042" cy="1643042"/>
          </a:xfrm>
          <a:prstGeom prst="rect">
            <a:avLst/>
          </a:prstGeom>
          <a:noFill/>
        </p:spPr>
      </p:pic>
      <p:pic>
        <p:nvPicPr>
          <p:cNvPr id="8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8604"/>
            <a:ext cx="1500174" cy="1500174"/>
          </a:xfrm>
          <a:prstGeom prst="rect">
            <a:avLst/>
          </a:prstGeom>
          <a:noFill/>
        </p:spPr>
      </p:pic>
      <p:pic>
        <p:nvPicPr>
          <p:cNvPr id="11266" name="Picture 2" descr="http://malenkajastrana.com.images.1c-bitrix-cdn.ru/upload/medialibrary/bdd/bdd5e097301b93d1f5373b52f1556685.jpg?14141639154822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071810"/>
            <a:ext cx="3909689" cy="25022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571604" y="500042"/>
            <a:ext cx="5929354" cy="769441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Игра </a:t>
            </a:r>
            <a:r>
              <a:rPr lang="ru-RU" dirty="0" smtClean="0"/>
              <a:t> </a:t>
            </a:r>
            <a:r>
              <a:rPr lang="ru-RU" sz="4400" dirty="0" smtClean="0"/>
              <a:t>загружена!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928802"/>
            <a:ext cx="91440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28802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9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 и поли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686304" cy="3543312"/>
          </a:xfrm>
        </p:spPr>
        <p:txBody>
          <a:bodyPr/>
          <a:lstStyle/>
          <a:p>
            <a:r>
              <a:rPr lang="ru-RU" dirty="0" smtClean="0"/>
              <a:t>Привет, поли! Я не знаю как считать. Ты мне поможешь?</a:t>
            </a:r>
            <a:endParaRPr lang="ru-RU" dirty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857752" y="1500174"/>
            <a:ext cx="1857364" cy="18573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628" y="4071942"/>
            <a:ext cx="33575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Привет! Конечно помогу!</a:t>
            </a:r>
            <a:endParaRPr lang="ru-RU" sz="3200" dirty="0"/>
          </a:p>
        </p:txBody>
      </p:sp>
      <p:pic>
        <p:nvPicPr>
          <p:cNvPr id="6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43174" y="3786190"/>
            <a:ext cx="1714480" cy="17144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71934" y="6286520"/>
            <a:ext cx="154580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Начать играть</a:t>
            </a:r>
            <a:endParaRPr lang="ru-RU" dirty="0"/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считать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Уровень 1</a:t>
            </a:r>
            <a:endParaRPr lang="ru-RU" dirty="0" smtClean="0"/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Уровень 2</a:t>
            </a:r>
          </a:p>
        </p:txBody>
      </p:sp>
      <p:pic>
        <p:nvPicPr>
          <p:cNvPr id="4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6" y="3214686"/>
            <a:ext cx="3643314" cy="3643314"/>
          </a:xfrm>
          <a:prstGeom prst="rect">
            <a:avLst/>
          </a:prstGeom>
          <a:noFill/>
        </p:spPr>
      </p:pic>
      <p:pic>
        <p:nvPicPr>
          <p:cNvPr id="5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57636"/>
            <a:ext cx="3000364" cy="3000364"/>
          </a:xfrm>
          <a:prstGeom prst="rect">
            <a:avLst/>
          </a:prstGeom>
          <a:noFill/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r>
              <a:rPr lang="ru-RU" dirty="0" smtClean="0"/>
              <a:t>Уровень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Мини! Это – цифра один: 1</a:t>
            </a:r>
          </a:p>
          <a:p>
            <a:r>
              <a:rPr lang="ru-RU" dirty="0" smtClean="0"/>
              <a:t>Это – цифра два: 2</a:t>
            </a:r>
          </a:p>
          <a:p>
            <a:r>
              <a:rPr lang="ru-RU" dirty="0" smtClean="0"/>
              <a:t>Это – цифра три: 3</a:t>
            </a:r>
          </a:p>
          <a:p>
            <a:r>
              <a:rPr lang="ru-RU" dirty="0" smtClean="0"/>
              <a:t>Это - цифра четыре: 4</a:t>
            </a:r>
          </a:p>
          <a:p>
            <a:r>
              <a:rPr lang="ru-RU" dirty="0" smtClean="0"/>
              <a:t>Это - цифра пять: 5</a:t>
            </a:r>
          </a:p>
          <a:p>
            <a:r>
              <a:rPr lang="ru-RU" dirty="0" smtClean="0"/>
              <a:t>Это – цифра шесть: 6</a:t>
            </a:r>
          </a:p>
          <a:p>
            <a:r>
              <a:rPr lang="ru-RU" dirty="0" smtClean="0"/>
              <a:t>Это -- цифра семь: 7</a:t>
            </a:r>
          </a:p>
          <a:p>
            <a:r>
              <a:rPr lang="ru-RU" dirty="0" smtClean="0"/>
              <a:t>Это – цифра восемь: 8</a:t>
            </a:r>
          </a:p>
          <a:p>
            <a:r>
              <a:rPr lang="ru-RU" dirty="0" smtClean="0"/>
              <a:t>Это – цифра девять: 9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14678" y="6488668"/>
            <a:ext cx="35719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500"/>
                            </p:stCondLst>
                            <p:childTnLst>
                              <p:par>
                                <p:cTn id="4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500"/>
                            </p:stCondLst>
                            <p:childTnLst>
                              <p:par>
                                <p:cTn id="5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0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1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2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3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500"/>
                            </p:stCondLst>
                            <p:childTnLst>
                              <p:par>
                                <p:cTn id="6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2757478" cy="5429264"/>
          </a:xfrm>
        </p:spPr>
        <p:txBody>
          <a:bodyPr>
            <a:normAutofit/>
          </a:bodyPr>
          <a:lstStyle/>
          <a:p>
            <a:r>
              <a:rPr lang="ru-RU" dirty="0" smtClean="0"/>
              <a:t>Один:</a:t>
            </a:r>
          </a:p>
          <a:p>
            <a:r>
              <a:rPr lang="ru-RU" dirty="0" smtClean="0"/>
              <a:t>Два:</a:t>
            </a:r>
            <a:endParaRPr lang="ru-RU" dirty="0"/>
          </a:p>
          <a:p>
            <a:r>
              <a:rPr lang="ru-RU" dirty="0" smtClean="0"/>
              <a:t>Три:</a:t>
            </a:r>
          </a:p>
          <a:p>
            <a:r>
              <a:rPr lang="ru-RU" dirty="0" smtClean="0"/>
              <a:t>Четыре:</a:t>
            </a:r>
          </a:p>
          <a:p>
            <a:r>
              <a:rPr lang="ru-RU" dirty="0" smtClean="0"/>
              <a:t>Пять:</a:t>
            </a:r>
          </a:p>
          <a:p>
            <a:r>
              <a:rPr lang="ru-RU" dirty="0" smtClean="0"/>
              <a:t>Шесть:</a:t>
            </a:r>
          </a:p>
          <a:p>
            <a:r>
              <a:rPr lang="ru-RU" dirty="0" smtClean="0"/>
              <a:t>Семь:</a:t>
            </a:r>
          </a:p>
          <a:p>
            <a:r>
              <a:rPr lang="ru-RU" dirty="0" smtClean="0"/>
              <a:t>Восемь:</a:t>
            </a:r>
          </a:p>
          <a:p>
            <a:r>
              <a:rPr lang="ru-RU" dirty="0" smtClean="0"/>
              <a:t>Девять: </a:t>
            </a:r>
            <a:endParaRPr lang="ru-RU" dirty="0"/>
          </a:p>
        </p:txBody>
      </p:sp>
      <p:pic>
        <p:nvPicPr>
          <p:cNvPr id="4098" name="Picture 2" descr="http://siteua.org/content/images/280x210/568178.jpg"/>
          <p:cNvPicPr>
            <a:picLocks noChangeAspect="1" noChangeArrowheads="1"/>
          </p:cNvPicPr>
          <p:nvPr/>
        </p:nvPicPr>
        <p:blipFill>
          <a:blip r:embed="rId2"/>
          <a:srcRect l="26471" t="23529" r="33823" b="17647"/>
          <a:stretch>
            <a:fillRect/>
          </a:stretch>
        </p:blipFill>
        <p:spPr bwMode="auto">
          <a:xfrm>
            <a:off x="2000232" y="1357298"/>
            <a:ext cx="642942" cy="714380"/>
          </a:xfrm>
          <a:prstGeom prst="rect">
            <a:avLst/>
          </a:prstGeom>
          <a:noFill/>
        </p:spPr>
      </p:pic>
      <p:pic>
        <p:nvPicPr>
          <p:cNvPr id="4100" name="Picture 4" descr="https://im1-tub-ru.yandex.net/i?id=569c0ef5de6042366dea6d07a4561732&amp;n=33&amp;h=190&amp;w=3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071678"/>
            <a:ext cx="956516" cy="571504"/>
          </a:xfrm>
          <a:prstGeom prst="rect">
            <a:avLst/>
          </a:prstGeom>
          <a:noFill/>
        </p:spPr>
      </p:pic>
      <p:pic>
        <p:nvPicPr>
          <p:cNvPr id="4102" name="Picture 6" descr="http://i906.photobucket.com/albums/ac264/Jaycee84_album/e35837cb-a003-4eb2-a04a-a055fa0528c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643182"/>
            <a:ext cx="841695" cy="500066"/>
          </a:xfrm>
          <a:prstGeom prst="rect">
            <a:avLst/>
          </a:prstGeom>
          <a:noFill/>
        </p:spPr>
      </p:pic>
      <p:pic>
        <p:nvPicPr>
          <p:cNvPr id="4104" name="Picture 8" descr="http://static5.depositphotos.com/1032360/407/i/950/depositphotos_4075901-3-red-and-1-green-appl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143248"/>
            <a:ext cx="814357" cy="542905"/>
          </a:xfrm>
          <a:prstGeom prst="rect">
            <a:avLst/>
          </a:prstGeom>
          <a:noFill/>
        </p:spPr>
      </p:pic>
      <p:pic>
        <p:nvPicPr>
          <p:cNvPr id="4106" name="Picture 10" descr="http://yagoda.ucoz.net/_si/0/11284177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3714752"/>
            <a:ext cx="571474" cy="571474"/>
          </a:xfrm>
          <a:prstGeom prst="rect">
            <a:avLst/>
          </a:prstGeom>
          <a:noFill/>
        </p:spPr>
      </p:pic>
      <p:pic>
        <p:nvPicPr>
          <p:cNvPr id="4108" name="Picture 12" descr="http://school.xvatit.com:8080/images/b/b5/%D0%A7%D0%9F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46" y="4429132"/>
            <a:ext cx="750100" cy="500066"/>
          </a:xfrm>
          <a:prstGeom prst="rect">
            <a:avLst/>
          </a:prstGeom>
          <a:noFill/>
        </p:spPr>
      </p:pic>
      <p:pic>
        <p:nvPicPr>
          <p:cNvPr id="4110" name="Picture 14" descr="http://t2.ftcdn.net/jpg/00/62/17/13/400_F_62171304_xObSKDzln6H9zFhhm0PffxS1rRg6QEdD.jpg"/>
          <p:cNvPicPr>
            <a:picLocks noChangeAspect="1" noChangeArrowheads="1"/>
          </p:cNvPicPr>
          <p:nvPr/>
        </p:nvPicPr>
        <p:blipFill>
          <a:blip r:embed="rId8" cstate="print"/>
          <a:srcRect l="7500" t="19663" r="8124" b="21348"/>
          <a:stretch>
            <a:fillRect/>
          </a:stretch>
        </p:blipFill>
        <p:spPr bwMode="auto">
          <a:xfrm>
            <a:off x="2000232" y="5000636"/>
            <a:ext cx="1143008" cy="533404"/>
          </a:xfrm>
          <a:prstGeom prst="rect">
            <a:avLst/>
          </a:prstGeom>
          <a:noFill/>
        </p:spPr>
      </p:pic>
      <p:pic>
        <p:nvPicPr>
          <p:cNvPr id="4112" name="Picture 16" descr="http://detskiy-sad.com/wp-content/uploads/2011/11/schitaem-yabloki10-150x15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0298" y="5572140"/>
            <a:ext cx="571494" cy="571494"/>
          </a:xfrm>
          <a:prstGeom prst="rect">
            <a:avLst/>
          </a:prstGeom>
          <a:noFill/>
        </p:spPr>
      </p:pic>
      <p:pic>
        <p:nvPicPr>
          <p:cNvPr id="4114" name="Picture 18" descr="http://900igr.net/datas/schjot/20-JAbloki.files/0010-010-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0800000" flipV="1">
            <a:off x="2214546" y="6072515"/>
            <a:ext cx="1047313" cy="785485"/>
          </a:xfrm>
          <a:prstGeom prst="rect">
            <a:avLst/>
          </a:prstGeom>
          <a:noFill/>
        </p:spPr>
      </p:pic>
      <p:pic>
        <p:nvPicPr>
          <p:cNvPr id="13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29388" y="5143520"/>
            <a:ext cx="1714480" cy="1714480"/>
          </a:xfrm>
          <a:prstGeom prst="rect">
            <a:avLst/>
          </a:prstGeom>
          <a:noFill/>
        </p:spPr>
      </p:pic>
      <p:pic>
        <p:nvPicPr>
          <p:cNvPr id="1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4071934" y="5000636"/>
            <a:ext cx="1857364" cy="185736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189893" y="6488668"/>
            <a:ext cx="95410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Дальше</a:t>
            </a:r>
            <a:endParaRPr lang="ru-RU" dirty="0"/>
          </a:p>
        </p:txBody>
      </p:sp>
      <p:pic>
        <p:nvPicPr>
          <p:cNvPr id="16" name="Picture 2" descr="http://malenkajastrana.com.images.1c-bitrix-cdn.ru/upload/medialibrary/bdd/bdd5e097301b93d1f5373b52f1556685.jpg?141416391548228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14678" y="1428736"/>
            <a:ext cx="4691042" cy="30022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8" name="TextBox 17">
            <a:hlinkClick r:id="rId14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4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4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6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0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8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2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40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/>
          <a:lstStyle/>
          <a:p>
            <a:r>
              <a:rPr lang="ru-RU" dirty="0" smtClean="0"/>
              <a:t>Уровень №1 пройден!</a:t>
            </a:r>
            <a:endParaRPr lang="ru-RU" dirty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36"/>
            <a:ext cx="3000364" cy="3000364"/>
          </a:xfrm>
          <a:prstGeom prst="rect">
            <a:avLst/>
          </a:prstGeom>
          <a:noFill/>
        </p:spPr>
      </p:pic>
      <p:pic>
        <p:nvPicPr>
          <p:cNvPr id="5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6" y="3571876"/>
            <a:ext cx="3643314" cy="3643314"/>
          </a:xfrm>
          <a:prstGeom prst="rect">
            <a:avLst/>
          </a:prstGeom>
          <a:noFill/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357554" y="5500702"/>
            <a:ext cx="18767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Выбрать уровень</a:t>
            </a:r>
            <a:endParaRPr lang="ru-RU" dirty="0"/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3357554" y="6357958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3357554" y="592933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считать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3" action="ppaction://hlinksldjump"/>
              </a:rPr>
              <a:t>Уровень 1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Уровень 2</a:t>
            </a:r>
            <a:endParaRPr lang="ru-RU" dirty="0" smtClean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57636"/>
            <a:ext cx="3000364" cy="3000364"/>
          </a:xfrm>
          <a:prstGeom prst="rect">
            <a:avLst/>
          </a:prstGeom>
          <a:noFill/>
        </p:spPr>
      </p:pic>
      <p:pic>
        <p:nvPicPr>
          <p:cNvPr id="5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3571876"/>
            <a:ext cx="3643314" cy="3643314"/>
          </a:xfrm>
          <a:prstGeom prst="rect">
            <a:avLst/>
          </a:prstGeom>
          <a:noFill/>
        </p:spPr>
      </p:pic>
      <p:sp>
        <p:nvSpPr>
          <p:cNvPr id="7" name="TextBox 6">
            <a:hlinkClick r:id="rId7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9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9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2 </a:t>
            </a:r>
            <a:endParaRPr lang="ru-RU" dirty="0"/>
          </a:p>
        </p:txBody>
      </p:sp>
      <p:pic>
        <p:nvPicPr>
          <p:cNvPr id="5" name="Picture 2" descr="http://siteua.org/content/images/280x210/568178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6471" t="23529" r="33823" b="17647"/>
          <a:stretch>
            <a:fillRect/>
          </a:stretch>
        </p:blipFill>
        <p:spPr bwMode="auto">
          <a:xfrm>
            <a:off x="642910" y="1285860"/>
            <a:ext cx="1058959" cy="1176627"/>
          </a:xfrm>
          <a:prstGeom prst="rect">
            <a:avLst/>
          </a:prstGeom>
          <a:noFill/>
        </p:spPr>
      </p:pic>
      <p:pic>
        <p:nvPicPr>
          <p:cNvPr id="6" name="Picture 4" descr="https://im1-tub-ru.yandex.net/i?id=569c0ef5de6042366dea6d07a4561732&amp;n=33&amp;h=190&amp;w=31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1643050"/>
            <a:ext cx="956516" cy="571504"/>
          </a:xfrm>
          <a:prstGeom prst="rect">
            <a:avLst/>
          </a:prstGeom>
          <a:noFill/>
        </p:spPr>
      </p:pic>
      <p:pic>
        <p:nvPicPr>
          <p:cNvPr id="7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1714488"/>
            <a:ext cx="841695" cy="500066"/>
          </a:xfrm>
          <a:prstGeom prst="rect">
            <a:avLst/>
          </a:prstGeom>
          <a:noFill/>
        </p:spPr>
      </p:pic>
      <p:pic>
        <p:nvPicPr>
          <p:cNvPr id="8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785926"/>
            <a:ext cx="841695" cy="500066"/>
          </a:xfrm>
          <a:prstGeom prst="rect">
            <a:avLst/>
          </a:prstGeom>
          <a:noFill/>
        </p:spPr>
      </p:pic>
      <p:pic>
        <p:nvPicPr>
          <p:cNvPr id="9" name="Picture 8" descr="http://static5.depositphotos.com/1032360/407/i/950/depositphotos_4075901-3-red-and-1-green-apples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1785926"/>
            <a:ext cx="814357" cy="542905"/>
          </a:xfrm>
          <a:prstGeom prst="rect">
            <a:avLst/>
          </a:prstGeom>
          <a:noFill/>
        </p:spPr>
      </p:pic>
      <p:pic>
        <p:nvPicPr>
          <p:cNvPr id="10" name="Picture 10" descr="http://yagoda.ucoz.net/_si/0/1128417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1643050"/>
            <a:ext cx="571474" cy="571474"/>
          </a:xfrm>
          <a:prstGeom prst="rect">
            <a:avLst/>
          </a:prstGeom>
          <a:noFill/>
        </p:spPr>
      </p:pic>
      <p:pic>
        <p:nvPicPr>
          <p:cNvPr id="11" name="Picture 12" descr="http://school.xvatit.com:8080/images/b/b5/%D0%A7%D0%9F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15338" y="1714488"/>
            <a:ext cx="750100" cy="500066"/>
          </a:xfrm>
          <a:prstGeom prst="rect">
            <a:avLst/>
          </a:prstGeom>
          <a:noFill/>
        </p:spPr>
      </p:pic>
      <p:pic>
        <p:nvPicPr>
          <p:cNvPr id="12" name="Picture 14" descr="http://t2.ftcdn.net/jpg/00/62/17/13/400_F_62171304_xObSKDzln6H9zFhhm0PffxS1rRg6QEdD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 l="7500" t="19663" r="8124" b="21348"/>
          <a:stretch>
            <a:fillRect/>
          </a:stretch>
        </p:blipFill>
        <p:spPr bwMode="auto">
          <a:xfrm>
            <a:off x="3357554" y="2500306"/>
            <a:ext cx="1143008" cy="533404"/>
          </a:xfrm>
          <a:prstGeom prst="rect">
            <a:avLst/>
          </a:prstGeom>
          <a:noFill/>
        </p:spPr>
      </p:pic>
      <p:pic>
        <p:nvPicPr>
          <p:cNvPr id="13" name="Picture 16" descr="http://detskiy-sad.com/wp-content/uploads/2011/11/schitaem-yabloki10-150x1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72000" y="2571744"/>
            <a:ext cx="571494" cy="571494"/>
          </a:xfrm>
          <a:prstGeom prst="rect">
            <a:avLst/>
          </a:prstGeom>
          <a:noFill/>
        </p:spPr>
      </p:pic>
      <p:pic>
        <p:nvPicPr>
          <p:cNvPr id="14" name="Picture 18" descr="http://900igr.net/datas/schjot/20-JAbloki.files/0010-010-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10800000" flipV="1">
            <a:off x="5357818" y="2428868"/>
            <a:ext cx="1047313" cy="78548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500430" y="385762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Покажи, где 7 яблок</a:t>
            </a:r>
            <a:endParaRPr lang="ru-RU" dirty="0"/>
          </a:p>
        </p:txBody>
      </p:sp>
      <p:sp>
        <p:nvSpPr>
          <p:cNvPr id="17" name="TextBox 16">
            <a:hlinkClick r:id="rId13" action="ppaction://hlinksldjump"/>
          </p:cNvPr>
          <p:cNvSpPr txBox="1"/>
          <p:nvPr/>
        </p:nvSpPr>
        <p:spPr>
          <a:xfrm>
            <a:off x="7286612" y="0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328</Words>
  <Application>Microsoft Office PowerPoint</Application>
  <PresentationFormat>Экран (4:3)</PresentationFormat>
  <Paragraphs>103</Paragraphs>
  <Slides>19</Slides>
  <Notes>0</Notes>
  <HiddenSlides>18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Мини учится считать</vt:lpstr>
      <vt:lpstr>Загрузка игры…</vt:lpstr>
      <vt:lpstr>Мини и поли</vt:lpstr>
      <vt:lpstr>Учимся считать</vt:lpstr>
      <vt:lpstr>Уровень 1</vt:lpstr>
      <vt:lpstr>Уровень 1</vt:lpstr>
      <vt:lpstr>Уровень 1</vt:lpstr>
      <vt:lpstr>Учимся считать</vt:lpstr>
      <vt:lpstr>Уровень 2 </vt:lpstr>
      <vt:lpstr>Правильно!</vt:lpstr>
      <vt:lpstr>Не правильно!</vt:lpstr>
      <vt:lpstr>Уровень 2</vt:lpstr>
      <vt:lpstr>Правильно!</vt:lpstr>
      <vt:lpstr>Не правильно!</vt:lpstr>
      <vt:lpstr>Победа!</vt:lpstr>
      <vt:lpstr>Победа!</vt:lpstr>
      <vt:lpstr>Ты действительно хочешь уйти?</vt:lpstr>
      <vt:lpstr>Меню паузы</vt:lpstr>
      <vt:lpstr>Как играть?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учится считать</dc:title>
  <dc:creator>Danila</dc:creator>
  <cp:lastModifiedBy>Danila</cp:lastModifiedBy>
  <cp:revision>29</cp:revision>
  <dcterms:created xsi:type="dcterms:W3CDTF">2015-09-27T08:29:08Z</dcterms:created>
  <dcterms:modified xsi:type="dcterms:W3CDTF">2015-09-27T18:29:09Z</dcterms:modified>
</cp:coreProperties>
</file>